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38"/>
  </p:notesMasterIdLst>
  <p:handoutMasterIdLst>
    <p:handoutMasterId r:id="rId39"/>
  </p:handoutMasterIdLst>
  <p:sldIdLst>
    <p:sldId id="480" r:id="rId2"/>
    <p:sldId id="488" r:id="rId3"/>
    <p:sldId id="479" r:id="rId4"/>
    <p:sldId id="458" r:id="rId5"/>
    <p:sldId id="478" r:id="rId6"/>
    <p:sldId id="461" r:id="rId7"/>
    <p:sldId id="467" r:id="rId8"/>
    <p:sldId id="460" r:id="rId9"/>
    <p:sldId id="462" r:id="rId10"/>
    <p:sldId id="463" r:id="rId11"/>
    <p:sldId id="503" r:id="rId12"/>
    <p:sldId id="464" r:id="rId13"/>
    <p:sldId id="470" r:id="rId14"/>
    <p:sldId id="469" r:id="rId15"/>
    <p:sldId id="481" r:id="rId16"/>
    <p:sldId id="504" r:id="rId17"/>
    <p:sldId id="466" r:id="rId18"/>
    <p:sldId id="505" r:id="rId19"/>
    <p:sldId id="471" r:id="rId20"/>
    <p:sldId id="489" r:id="rId21"/>
    <p:sldId id="490" r:id="rId22"/>
    <p:sldId id="472" r:id="rId23"/>
    <p:sldId id="506" r:id="rId24"/>
    <p:sldId id="473" r:id="rId25"/>
    <p:sldId id="507" r:id="rId26"/>
    <p:sldId id="491" r:id="rId27"/>
    <p:sldId id="493" r:id="rId28"/>
    <p:sldId id="494" r:id="rId29"/>
    <p:sldId id="495" r:id="rId30"/>
    <p:sldId id="497" r:id="rId31"/>
    <p:sldId id="500" r:id="rId32"/>
    <p:sldId id="498" r:id="rId33"/>
    <p:sldId id="501" r:id="rId34"/>
    <p:sldId id="499" r:id="rId35"/>
    <p:sldId id="502" r:id="rId36"/>
    <p:sldId id="508" r:id="rId3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6279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582" y="9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2025-01-15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2025-01-15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15/01/2025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29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8.png"/><Relationship Id="rId7" Type="http://schemas.openxmlformats.org/officeDocument/2006/relationships/image" Target="../media/image6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11" Type="http://schemas.openxmlformats.org/officeDocument/2006/relationships/image" Target="../media/image54.png"/><Relationship Id="rId5" Type="http://schemas.openxmlformats.org/officeDocument/2006/relationships/image" Target="../media/image49.png"/><Relationship Id="rId10" Type="http://schemas.openxmlformats.org/officeDocument/2006/relationships/image" Target="../media/image53.png"/><Relationship Id="rId4" Type="http://schemas.microsoft.com/office/2007/relationships/hdphoto" Target="../media/hdphoto1.wdp"/><Relationship Id="rId9" Type="http://schemas.openxmlformats.org/officeDocument/2006/relationships/image" Target="../media/image5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png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1.png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6.png"/><Relationship Id="rId5" Type="http://schemas.openxmlformats.org/officeDocument/2006/relationships/image" Target="../media/image6.png"/><Relationship Id="rId4" Type="http://schemas.openxmlformats.org/officeDocument/2006/relationships/image" Target="../media/image6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4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678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검색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286804"/>
              </p:ext>
            </p:extLst>
          </p:nvPr>
        </p:nvGraphicFramePr>
        <p:xfrm>
          <a:off x="695325" y="1700441"/>
          <a:ext cx="737584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758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검색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검색창의 입력 상태가 활성화 상태일 경우에만 텍스트를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190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텍스트는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자 까지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1644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8084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있지 않는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비활성화한다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01950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 모드가 활성화 상태에서는 검색 결과창이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293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모드 활성화 시 덱 이름에 검색창에 입력된 텍스트를 포함하는 덱을 검색 결과창에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4543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결과창에 표기되는 덱은 배치 우선 순서가 낮은 순서에 따라서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6841768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B7304416-6B9E-4676-AB1C-CCC13DFAA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16" y="4606560"/>
            <a:ext cx="2588451" cy="137315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C839725-ECD4-41E1-93E1-119688A68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812" y="4606561"/>
            <a:ext cx="2588451" cy="13731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645274F-A463-4B8C-AB25-BD2F4BB46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160" y="4606559"/>
            <a:ext cx="2587486" cy="137263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0FFF4D3-7746-40F8-B4CE-169D1D8B51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1464" y="4606559"/>
            <a:ext cx="2588451" cy="137315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3DFBE996-8996-4E5A-83B4-13712621D5DA}"/>
              </a:ext>
            </a:extLst>
          </p:cNvPr>
          <p:cNvSpPr/>
          <p:nvPr/>
        </p:nvSpPr>
        <p:spPr>
          <a:xfrm>
            <a:off x="2331310" y="4659298"/>
            <a:ext cx="964340" cy="10796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7AC4BBE9-1374-49D2-9F41-FB0BB802FC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9292" y="473684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3213B2B9-117F-4F94-9125-0357B6386565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 flipV="1">
            <a:off x="3212506" y="4734712"/>
            <a:ext cx="1847049" cy="168472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2CEA641-C307-437A-BEC6-CFD9D7A866AA}"/>
              </a:ext>
            </a:extLst>
          </p:cNvPr>
          <p:cNvSpPr/>
          <p:nvPr/>
        </p:nvSpPr>
        <p:spPr>
          <a:xfrm>
            <a:off x="5059555" y="4659298"/>
            <a:ext cx="131570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231B5FA-4438-4750-9973-1FC29CB4045F}"/>
              </a:ext>
            </a:extLst>
          </p:cNvPr>
          <p:cNvSpPr/>
          <p:nvPr/>
        </p:nvSpPr>
        <p:spPr>
          <a:xfrm>
            <a:off x="7645625" y="4659298"/>
            <a:ext cx="314894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7A03FA5-3E20-4B25-BCFF-820FEE48202B}"/>
              </a:ext>
            </a:extLst>
          </p:cNvPr>
          <p:cNvSpPr/>
          <p:nvPr/>
        </p:nvSpPr>
        <p:spPr>
          <a:xfrm>
            <a:off x="10304157" y="4659298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6CACC39-4AED-46FC-AF9F-1495FF727998}"/>
              </a:ext>
            </a:extLst>
          </p:cNvPr>
          <p:cNvSpPr/>
          <p:nvPr/>
        </p:nvSpPr>
        <p:spPr>
          <a:xfrm>
            <a:off x="9908316" y="4982844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5DAE04AD-62B7-42D1-A3E2-86861AA945BE}"/>
              </a:ext>
            </a:extLst>
          </p:cNvPr>
          <p:cNvCxnSpPr>
            <a:cxnSpLocks/>
            <a:stCxn id="26" idx="2"/>
            <a:endCxn id="30" idx="3"/>
          </p:cNvCxnSpPr>
          <p:nvPr/>
        </p:nvCxnSpPr>
        <p:spPr>
          <a:xfrm rot="5400000">
            <a:off x="7064745" y="4336028"/>
            <a:ext cx="264231" cy="1212424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0BE6D7F-6017-43DC-8773-11D6744849D8}"/>
              </a:ext>
            </a:extLst>
          </p:cNvPr>
          <p:cNvSpPr/>
          <p:nvPr/>
        </p:nvSpPr>
        <p:spPr>
          <a:xfrm>
            <a:off x="6275754" y="4902817"/>
            <a:ext cx="314894" cy="34307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D860A768-C6EA-417D-B61B-477072EA36CA}"/>
              </a:ext>
            </a:extLst>
          </p:cNvPr>
          <p:cNvCxnSpPr>
            <a:cxnSpLocks/>
            <a:stCxn id="27" idx="2"/>
            <a:endCxn id="28" idx="3"/>
          </p:cNvCxnSpPr>
          <p:nvPr/>
        </p:nvCxnSpPr>
        <p:spPr>
          <a:xfrm rot="5400000">
            <a:off x="10242551" y="4823064"/>
            <a:ext cx="248133" cy="222255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D2369A0-50FD-45CE-9F78-C2BE957D6165}"/>
              </a:ext>
            </a:extLst>
          </p:cNvPr>
          <p:cNvSpPr txBox="1"/>
          <p:nvPr/>
        </p:nvSpPr>
        <p:spPr>
          <a:xfrm>
            <a:off x="818776" y="5980034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검색창 클릭으로 검색창 입력 상태 활성화하여 텍스트 커서 및 한영 꼬리표 팝업</a:t>
            </a:r>
            <a:endParaRPr lang="en-US" altLang="ko-KR" sz="1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11FC7B-32CF-4ADB-839D-0D48DBC8EE13}"/>
              </a:ext>
            </a:extLst>
          </p:cNvPr>
          <p:cNvSpPr txBox="1"/>
          <p:nvPr/>
        </p:nvSpPr>
        <p:spPr>
          <a:xfrm>
            <a:off x="6129442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검색창에 텍스트 입력 시 검색 결과 표기</a:t>
            </a:r>
            <a:endParaRPr lang="en-US" altLang="ko-KR" sz="1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62469C-AB28-413A-BCFA-761D61233C7B}"/>
              </a:ext>
            </a:extLst>
          </p:cNvPr>
          <p:cNvSpPr txBox="1"/>
          <p:nvPr/>
        </p:nvSpPr>
        <p:spPr>
          <a:xfrm>
            <a:off x="8790804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 결과가 없을 경우 텍스트 표기</a:t>
            </a:r>
            <a:endParaRPr lang="en-US" altLang="ko-KR" sz="1000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E26842EB-E859-4F18-AA48-FDBCD183EF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0910" y="1201074"/>
            <a:ext cx="2919560" cy="345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338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62636-CC71-ED59-353F-385830541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B5452039-9EE7-4050-9AE4-DC57406BE2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2888342"/>
              </p:ext>
            </p:extLst>
          </p:nvPr>
        </p:nvGraphicFramePr>
        <p:xfrm>
          <a:off x="738346" y="1443990"/>
          <a:ext cx="10715308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0680">
                  <a:extLst>
                    <a:ext uri="{9D8B030D-6E8A-4147-A177-3AD203B41FA5}">
                      <a16:colId xmlns:a16="http://schemas.microsoft.com/office/drawing/2014/main" val="496383144"/>
                    </a:ext>
                  </a:extLst>
                </a:gridCol>
                <a:gridCol w="1233805">
                  <a:extLst>
                    <a:ext uri="{9D8B030D-6E8A-4147-A177-3AD203B41FA5}">
                      <a16:colId xmlns:a16="http://schemas.microsoft.com/office/drawing/2014/main" val="3683499362"/>
                    </a:ext>
                  </a:extLst>
                </a:gridCol>
                <a:gridCol w="2884805">
                  <a:extLst>
                    <a:ext uri="{9D8B030D-6E8A-4147-A177-3AD203B41FA5}">
                      <a16:colId xmlns:a16="http://schemas.microsoft.com/office/drawing/2014/main" val="1218913743"/>
                    </a:ext>
                  </a:extLst>
                </a:gridCol>
                <a:gridCol w="906780">
                  <a:extLst>
                    <a:ext uri="{9D8B030D-6E8A-4147-A177-3AD203B41FA5}">
                      <a16:colId xmlns:a16="http://schemas.microsoft.com/office/drawing/2014/main" val="1111129856"/>
                    </a:ext>
                  </a:extLst>
                </a:gridCol>
                <a:gridCol w="4059238">
                  <a:extLst>
                    <a:ext uri="{9D8B030D-6E8A-4147-A177-3AD203B41FA5}">
                      <a16:colId xmlns:a16="http://schemas.microsoft.com/office/drawing/2014/main" val="3707067078"/>
                    </a:ext>
                  </a:extLst>
                </a:gridCol>
              </a:tblGrid>
              <a:tr h="130845">
                <a:tc gridSpan="5"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+mn-lt"/>
                        </a:rPr>
                        <a:t>덱 일람 시스템 참조 데이터 위치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086500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Data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파일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인덱스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데이터 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212579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이름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유저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Deck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테이블</a:t>
                      </a:r>
                      <a:endParaRPr lang="en-US" altLang="ko-KR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이름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(Deck Name)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String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8084771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케이스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유저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Deck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테이블</a:t>
                      </a:r>
                      <a:endParaRPr lang="en-US" altLang="ko-KR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케이스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(Deck Case)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String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4136853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배치 순서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유저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Deck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테이블</a:t>
                      </a:r>
                      <a:endParaRPr lang="en-US" altLang="ko-KR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배치 순서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(Deck Array Number)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Float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1094206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DB70DBD6-4F59-4B9F-9F43-84DCA3A3EE9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시스템－</a:t>
            </a:r>
            <a:r>
              <a:rPr lang="ko-KR" altLang="en-US" sz="2400" dirty="0"/>
              <a:t> 데이터 참조 위치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4257932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관리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5481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59DEFBAA-2CC5-47D4-A879-AA13A7F88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821064"/>
              </p:ext>
            </p:extLst>
          </p:nvPr>
        </p:nvGraphicFramePr>
        <p:xfrm>
          <a:off x="750242" y="1530964"/>
          <a:ext cx="10691515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905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9673610">
                  <a:extLst>
                    <a:ext uri="{9D8B030D-6E8A-4147-A177-3AD203B41FA5}">
                      <a16:colId xmlns:a16="http://schemas.microsoft.com/office/drawing/2014/main" val="26948468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전투에서 사용할 덱을 생성하거나 덱의 편집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스킨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배치 설정하는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6790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게임에서 덱은 전투에 기본이 되는 요소이며 덱 구성에 따라서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운영방법 등의 차이가 나게 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플레이어들은 다양한 전략을 사용하기 위해서 다양한 덱을 생성해야 하기에 덱을 생성하는 시스템을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093764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플레이어의 취향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버릇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성격에 따라서 같은 계열의 전략을 가진 덱이라 해도 다양한 구축이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그리고 덱을 구축하는 과정에서 투입 매수 이상의 카드를 투입하는 것을 방지하되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최대 매수 이상의 카드를 넣는 것은 허용하여 플레이어가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구축하는 과정에서 불필요한 카드를 빼기 쉽게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 과정에서 덱이 전투에서 사용할 수 없는 덱이 완성될 경우 사용하지 못하는 상황이라는 것과 사용하지 못하는 이유를 플레이어에게 전달하게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실수로 덱을 저장하지 않는 경우를 방지하기 위한 안전장치를 마련하였다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263883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스킨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스킨은 업적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레이드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시즌 랭크 보상으로 획득할 수 있는 카드 외형에 영향을 줄 수 있는 시스템으로 플레이어가 각 덱에 따라서 적용하고 싶은 스킨을 선택하여 적용할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27451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기물 배치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설정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할 경우 양쪽 플레이어는 시작 기물을 선택하고 필드에 배치해야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해당 과정은 전투에 소모되는 시간을 늘어나게 하기 때문에 전투 시작 시 배치할 기물 배치를 미리 설정하여 전투에 소모되는 불필요한 시간을 단축하고 플레이어들이 전투에 집중할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6897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4804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메뉴창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089164"/>
              </p:ext>
            </p:extLst>
          </p:nvPr>
        </p:nvGraphicFramePr>
        <p:xfrm>
          <a:off x="739688" y="1792077"/>
          <a:ext cx="7956868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56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메뉴창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모드와 덱 삭제 모드가 모두 비활성화 상태일 때 덱을 클릭하면 덱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팝업된 덱 메뉴창이 존재할 때 다른 덱을 클릭하면 이전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클릭한 덱의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및 메뉴창 외부를 클릭하면 덱 메뉴창을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72F3850E-EB6C-459A-AE71-F4F4BE2F5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276" y="3629741"/>
            <a:ext cx="3704625" cy="196527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47A1A53-A00C-4D85-9B10-92FC7038C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203" y="3629740"/>
            <a:ext cx="3704626" cy="196527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74642B8-D1A1-4CEE-BF66-52DC38A830FC}"/>
              </a:ext>
            </a:extLst>
          </p:cNvPr>
          <p:cNvSpPr/>
          <p:nvPr/>
        </p:nvSpPr>
        <p:spPr>
          <a:xfrm>
            <a:off x="1815875" y="4059775"/>
            <a:ext cx="447716" cy="49020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87BFFF-F3C1-4029-8803-2DFA3FD4213A}"/>
              </a:ext>
            </a:extLst>
          </p:cNvPr>
          <p:cNvSpPr/>
          <p:nvPr/>
        </p:nvSpPr>
        <p:spPr>
          <a:xfrm>
            <a:off x="5985759" y="4263077"/>
            <a:ext cx="355248" cy="3147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FEFD235-8342-4382-8526-29D92134D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1984" y="438878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8CF7090D-16CC-46F5-97F2-D7FDEBD19A31}"/>
              </a:ext>
            </a:extLst>
          </p:cNvPr>
          <p:cNvCxnSpPr>
            <a:cxnSpLocks/>
            <a:stCxn id="9" idx="3"/>
            <a:endCxn id="13" idx="2"/>
          </p:cNvCxnSpPr>
          <p:nvPr/>
        </p:nvCxnSpPr>
        <p:spPr>
          <a:xfrm>
            <a:off x="2395198" y="4555124"/>
            <a:ext cx="3768185" cy="22721"/>
          </a:xfrm>
          <a:prstGeom prst="bentConnector4">
            <a:avLst>
              <a:gd name="adj1" fmla="val 47643"/>
              <a:gd name="adj2" fmla="val 110611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64EA7D6-80F1-494E-9961-71C8A122A58B}"/>
              </a:ext>
            </a:extLst>
          </p:cNvPr>
          <p:cNvSpPr txBox="1"/>
          <p:nvPr/>
        </p:nvSpPr>
        <p:spPr>
          <a:xfrm>
            <a:off x="1024276" y="5595011"/>
            <a:ext cx="75485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일람에서 덱을 클릭하면 덱 메뉴창 팝업</a:t>
            </a:r>
            <a:endParaRPr lang="en-US" altLang="ko-KR" sz="1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E993E9E-D642-4571-9F92-69D33C6AAC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7808" y="1715887"/>
            <a:ext cx="2798867" cy="412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903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생성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157273" y="1564886"/>
          <a:ext cx="6478905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89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덱 생성 제한 숫자에 도달하면 덱 생성 버튼이 비활성화 및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13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초기 상태의 덱 편집창 메인 덱 상태로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편집창의 초기 상태는 메인 덱과 스킬 덱에 추가된 카드가 없는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026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시 덱 이름 설정을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(N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은 현재 생성된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이름을 가진 덱 중 가장 낮은 숫자 두자리에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을 더한 숫자다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660BA5-DD9C-4436-81ED-FC2404B7B937}"/>
              </a:ext>
            </a:extLst>
          </p:cNvPr>
          <p:cNvGrpSpPr>
            <a:grpSpLocks noChangeAspect="1"/>
          </p:cNvGrpSpPr>
          <p:nvPr/>
        </p:nvGrpSpPr>
        <p:grpSpPr>
          <a:xfrm>
            <a:off x="1920968" y="3876832"/>
            <a:ext cx="8195862" cy="2245701"/>
            <a:chOff x="814788" y="3515998"/>
            <a:chExt cx="9512758" cy="260653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7A64F7-8737-4620-A6D5-02236C0A7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5028" y="3515998"/>
              <a:ext cx="4902518" cy="2360315"/>
              <a:chOff x="1849770" y="3324003"/>
              <a:chExt cx="5793259" cy="2789162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B14369D-7ED5-4A1A-B983-EDB8262F6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00947" y="3324004"/>
                <a:ext cx="3542082" cy="2789161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25FDC04A-8271-4F53-B6A5-95A7FF612E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770" y="3324003"/>
                <a:ext cx="2265466" cy="2789161"/>
              </a:xfrm>
              <a:prstGeom prst="rect">
                <a:avLst/>
              </a:prstGeom>
              <a:ln>
                <a:solidFill>
                  <a:srgbClr val="C00000"/>
                </a:solidFill>
              </a:ln>
            </p:spPr>
          </p:pic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F8E14E0-8AA2-4A4B-9326-1520DA99F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4788" y="3515998"/>
              <a:ext cx="4449301" cy="236031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3DDFB29-B8DD-40E2-93C4-036143F50090}"/>
                </a:ext>
              </a:extLst>
            </p:cNvPr>
            <p:cNvSpPr/>
            <p:nvPr/>
          </p:nvSpPr>
          <p:spPr>
            <a:xfrm>
              <a:off x="1061103" y="4035140"/>
              <a:ext cx="536980" cy="58524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15C8A8C-F2A3-4208-BCB7-C77D9B95A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15387" y="4450480"/>
              <a:ext cx="263214" cy="332674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4B614EB0-5E9D-480D-9ED1-32C869A8BC4E}"/>
                </a:ext>
              </a:extLst>
            </p:cNvPr>
            <p:cNvCxnSpPr>
              <a:cxnSpLocks/>
              <a:stCxn id="10" idx="3"/>
              <a:endCxn id="3" idx="0"/>
            </p:cNvCxnSpPr>
            <p:nvPr/>
          </p:nvCxnSpPr>
          <p:spPr>
            <a:xfrm flipV="1">
              <a:off x="1678601" y="3515998"/>
              <a:ext cx="4704997" cy="1100819"/>
            </a:xfrm>
            <a:prstGeom prst="bentConnector4">
              <a:avLst>
                <a:gd name="adj1" fmla="val 39813"/>
                <a:gd name="adj2" fmla="val 120766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335407D-F70F-4530-98E8-5C25C95D003F}"/>
                </a:ext>
              </a:extLst>
            </p:cNvPr>
            <p:cNvSpPr/>
            <p:nvPr/>
          </p:nvSpPr>
          <p:spPr>
            <a:xfrm>
              <a:off x="5425028" y="3515999"/>
              <a:ext cx="1905048" cy="236031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87F00B-ED05-4BB8-B706-52607F87B6CC}"/>
                </a:ext>
              </a:extLst>
            </p:cNvPr>
            <p:cNvSpPr txBox="1"/>
            <p:nvPr/>
          </p:nvSpPr>
          <p:spPr>
            <a:xfrm>
              <a:off x="814788" y="5876313"/>
              <a:ext cx="95127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생성 버튼을 클릭하면 초기 상태의 덱 편집창 팝업</a:t>
              </a:r>
              <a:endParaRPr lang="en-US" altLang="ko-KR" sz="10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84293343-9070-45C1-BD94-13997E6B3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5275" y="1209198"/>
            <a:ext cx="3533690" cy="261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32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62636-CC71-ED59-353F-385830541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B5452039-9EE7-4050-9AE4-DC57406BE2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7730722"/>
              </p:ext>
            </p:extLst>
          </p:nvPr>
        </p:nvGraphicFramePr>
        <p:xfrm>
          <a:off x="820684" y="1443990"/>
          <a:ext cx="10550632" cy="990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1691">
                  <a:extLst>
                    <a:ext uri="{9D8B030D-6E8A-4147-A177-3AD203B41FA5}">
                      <a16:colId xmlns:a16="http://schemas.microsoft.com/office/drawing/2014/main" val="496383144"/>
                    </a:ext>
                  </a:extLst>
                </a:gridCol>
                <a:gridCol w="1245663">
                  <a:extLst>
                    <a:ext uri="{9D8B030D-6E8A-4147-A177-3AD203B41FA5}">
                      <a16:colId xmlns:a16="http://schemas.microsoft.com/office/drawing/2014/main" val="3683499362"/>
                    </a:ext>
                  </a:extLst>
                </a:gridCol>
                <a:gridCol w="2912531">
                  <a:extLst>
                    <a:ext uri="{9D8B030D-6E8A-4147-A177-3AD203B41FA5}">
                      <a16:colId xmlns:a16="http://schemas.microsoft.com/office/drawing/2014/main" val="1218913743"/>
                    </a:ext>
                  </a:extLst>
                </a:gridCol>
                <a:gridCol w="915495">
                  <a:extLst>
                    <a:ext uri="{9D8B030D-6E8A-4147-A177-3AD203B41FA5}">
                      <a16:colId xmlns:a16="http://schemas.microsoft.com/office/drawing/2014/main" val="1111129856"/>
                    </a:ext>
                  </a:extLst>
                </a:gridCol>
                <a:gridCol w="4215252">
                  <a:extLst>
                    <a:ext uri="{9D8B030D-6E8A-4147-A177-3AD203B41FA5}">
                      <a16:colId xmlns:a16="http://schemas.microsoft.com/office/drawing/2014/main" val="3707067078"/>
                    </a:ext>
                  </a:extLst>
                </a:gridCol>
              </a:tblGrid>
              <a:tr h="130845">
                <a:tc gridSpan="5"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+mn-lt"/>
                        </a:rPr>
                        <a:t>덱 생성 시스템 참조 데이터 위치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086500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Data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파일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인덱스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데이터 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212579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생성 가능 확인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유저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DB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테이블</a:t>
                      </a:r>
                      <a:endParaRPr lang="en-US" altLang="ko-KR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생성 제한 확인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(Deck Build Limit Check)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Bool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'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보유 덱 숫자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' ≥ '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덱 최대 생성 제한 숫자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'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일 경우 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True,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아닐 경우 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False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8084771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이름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유저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Deck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테이블</a:t>
                      </a:r>
                      <a:endParaRPr lang="en-US" altLang="ko-KR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이름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(Deck Name)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String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1094206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DB70DBD6-4F59-4B9F-9F43-84DCA3A3EE9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ko-KR" altLang="en-US" sz="3200" dirty="0"/>
              <a:t> </a:t>
            </a:r>
            <a:r>
              <a:rPr lang="ko-KR" altLang="en-US" sz="2400" dirty="0"/>
              <a:t>덱 생성 시스템 데이터 참조 위치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990774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18BB19-E59F-4CA9-9105-1D6A4873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8668" y="1432580"/>
            <a:ext cx="4378007" cy="361376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편집창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1750359"/>
              </p:ext>
            </p:extLst>
          </p:nvPr>
        </p:nvGraphicFramePr>
        <p:xfrm>
          <a:off x="695325" y="1486851"/>
          <a:ext cx="642334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3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버튼으로 팝업된 편집창은 선택한 덱의 설정 데이터가 반영된다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0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편집창은 메인 덱 탭과 스킬 덱 탭이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113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탭에서는 메인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665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탭에서는 스킬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026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메인 덱 상태일 경우 덱에 포함된 기물 카드와 이벤트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04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스킬 덱 상태일 경우 덱에 포함된 스킬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100833"/>
                  </a:ext>
                </a:extLst>
              </a:tr>
            </a:tbl>
          </a:graphicData>
        </a:graphic>
      </p:graphicFrame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3B4D01D4-B486-49F6-B892-06C867744E7D}"/>
              </a:ext>
            </a:extLst>
          </p:cNvPr>
          <p:cNvSpPr/>
          <p:nvPr/>
        </p:nvSpPr>
        <p:spPr>
          <a:xfrm>
            <a:off x="7023100" y="5046346"/>
            <a:ext cx="224795" cy="1301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50B16DA-FDA7-4429-94AD-FC2980D68FB7}"/>
              </a:ext>
            </a:extLst>
          </p:cNvPr>
          <p:cNvGrpSpPr/>
          <p:nvPr/>
        </p:nvGrpSpPr>
        <p:grpSpPr>
          <a:xfrm>
            <a:off x="910390" y="4268312"/>
            <a:ext cx="3178661" cy="1686251"/>
            <a:chOff x="910390" y="4268312"/>
            <a:chExt cx="3178661" cy="1686251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1FA35A3-6F33-4252-8C42-61E3C1FF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390" y="4268312"/>
              <a:ext cx="3178661" cy="168625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6B6806-2AB2-4CE3-B8F9-22B8CCECE80B}"/>
                </a:ext>
              </a:extLst>
            </p:cNvPr>
            <p:cNvSpPr/>
            <p:nvPr/>
          </p:nvSpPr>
          <p:spPr>
            <a:xfrm>
              <a:off x="1871776" y="4895844"/>
              <a:ext cx="29929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0E8804-AD39-4E57-B8E3-7408F186A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97170" y="4915391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7B82A71C-6904-4D87-91AF-1A3F805EECB9}"/>
              </a:ext>
            </a:extLst>
          </p:cNvPr>
          <p:cNvCxnSpPr>
            <a:cxnSpLocks/>
            <a:stCxn id="20" idx="3"/>
            <a:endCxn id="27" idx="0"/>
          </p:cNvCxnSpPr>
          <p:nvPr/>
        </p:nvCxnSpPr>
        <p:spPr>
          <a:xfrm flipV="1">
            <a:off x="2306872" y="4370066"/>
            <a:ext cx="2600278" cy="677845"/>
          </a:xfrm>
          <a:prstGeom prst="bentConnector4">
            <a:avLst>
              <a:gd name="adj1" fmla="val 38301"/>
              <a:gd name="adj2" fmla="val 133725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6D746AA-0308-4F25-94A8-40221BB2F41C}"/>
              </a:ext>
            </a:extLst>
          </p:cNvPr>
          <p:cNvGrpSpPr/>
          <p:nvPr/>
        </p:nvGrpSpPr>
        <p:grpSpPr>
          <a:xfrm>
            <a:off x="5785865" y="4370066"/>
            <a:ext cx="1216794" cy="1498071"/>
            <a:chOff x="4914538" y="4370066"/>
            <a:chExt cx="1216794" cy="149807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17D32E-05AC-4453-BE86-23B29AE92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14538" y="4370066"/>
              <a:ext cx="1216794" cy="1498071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5A526A-3D1F-4BDD-8151-18718BE026C5}"/>
                </a:ext>
              </a:extLst>
            </p:cNvPr>
            <p:cNvSpPr/>
            <p:nvPr/>
          </p:nvSpPr>
          <p:spPr>
            <a:xfrm>
              <a:off x="5141082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BC583EA-10E2-4F4E-AF18-ACE9C4FBE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95599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8B6BF2B-657F-4A2E-BF6B-593CBF655335}"/>
              </a:ext>
            </a:extLst>
          </p:cNvPr>
          <p:cNvGrpSpPr/>
          <p:nvPr/>
        </p:nvGrpSpPr>
        <p:grpSpPr>
          <a:xfrm>
            <a:off x="7272978" y="4370066"/>
            <a:ext cx="1218876" cy="1498071"/>
            <a:chOff x="6569831" y="4370066"/>
            <a:chExt cx="1218876" cy="149807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D9F87A-AD63-471D-B959-D13E6FD8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69831" y="4370066"/>
              <a:ext cx="1218876" cy="1498071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9FE25C7-6CB9-447A-ABD1-A52FB633CC3C}"/>
                </a:ext>
              </a:extLst>
            </p:cNvPr>
            <p:cNvSpPr/>
            <p:nvPr/>
          </p:nvSpPr>
          <p:spPr>
            <a:xfrm>
              <a:off x="6582478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B94B11B-C6E6-446C-8521-E7AE7C3FF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6997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B8CBB69-34B5-456B-B741-D080F790B76C}"/>
              </a:ext>
            </a:extLst>
          </p:cNvPr>
          <p:cNvSpPr txBox="1"/>
          <p:nvPr/>
        </p:nvSpPr>
        <p:spPr>
          <a:xfrm>
            <a:off x="891355" y="5954099"/>
            <a:ext cx="31976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관리 메뉴창에 덱 편집 버튼을 클릭</a:t>
            </a:r>
            <a:endParaRPr lang="en-US" altLang="ko-KR" sz="1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A5DC0D-C162-40EB-A9D5-0E42DA8F5605}"/>
              </a:ext>
            </a:extLst>
          </p:cNvPr>
          <p:cNvSpPr txBox="1"/>
          <p:nvPr/>
        </p:nvSpPr>
        <p:spPr>
          <a:xfrm>
            <a:off x="5779140" y="5857089"/>
            <a:ext cx="27127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메인</a:t>
            </a:r>
            <a:r>
              <a:rPr lang="en-US" altLang="ko-KR" sz="1000" dirty="0"/>
              <a:t> </a:t>
            </a:r>
            <a:r>
              <a:rPr lang="ko-KR" altLang="en-US" sz="1000" dirty="0"/>
              <a:t>덱</a:t>
            </a:r>
            <a:r>
              <a:rPr lang="en-US" altLang="ko-KR" sz="1000" dirty="0"/>
              <a:t>/</a:t>
            </a:r>
            <a:r>
              <a:rPr lang="ko-KR" altLang="en-US" sz="1000" dirty="0"/>
              <a:t>스킬 덱 탭 클릭으로 편집창 전환</a:t>
            </a:r>
            <a:endParaRPr lang="en-US" altLang="ko-KR" sz="1000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58E82902-38F7-438D-AF25-5C4E40402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8753" y="4370066"/>
            <a:ext cx="1216794" cy="149807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9D3D784-D789-4AC5-838E-CD57EAD47524}"/>
              </a:ext>
            </a:extLst>
          </p:cNvPr>
          <p:cNvSpPr txBox="1"/>
          <p:nvPr/>
        </p:nvSpPr>
        <p:spPr>
          <a:xfrm>
            <a:off x="4014591" y="5957353"/>
            <a:ext cx="1764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편집창</a:t>
            </a:r>
            <a:r>
              <a:rPr lang="en-US" altLang="ko-KR" sz="1000" dirty="0"/>
              <a:t>(</a:t>
            </a:r>
            <a:r>
              <a:rPr lang="ko-KR" altLang="en-US" sz="1000" dirty="0"/>
              <a:t>메인 덱 탭</a:t>
            </a:r>
            <a:r>
              <a:rPr lang="en-US" altLang="ko-KR" sz="1000" dirty="0"/>
              <a:t>)</a:t>
            </a:r>
            <a:r>
              <a:rPr lang="ko-KR" altLang="en-US" sz="1000" dirty="0"/>
              <a:t> 팝업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36009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62636-CC71-ED59-353F-385830541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B5452039-9EE7-4050-9AE4-DC57406BE2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7777708"/>
              </p:ext>
            </p:extLst>
          </p:nvPr>
        </p:nvGraphicFramePr>
        <p:xfrm>
          <a:off x="820684" y="1443990"/>
          <a:ext cx="10550632" cy="990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1691">
                  <a:extLst>
                    <a:ext uri="{9D8B030D-6E8A-4147-A177-3AD203B41FA5}">
                      <a16:colId xmlns:a16="http://schemas.microsoft.com/office/drawing/2014/main" val="496383144"/>
                    </a:ext>
                  </a:extLst>
                </a:gridCol>
                <a:gridCol w="1245663">
                  <a:extLst>
                    <a:ext uri="{9D8B030D-6E8A-4147-A177-3AD203B41FA5}">
                      <a16:colId xmlns:a16="http://schemas.microsoft.com/office/drawing/2014/main" val="3683499362"/>
                    </a:ext>
                  </a:extLst>
                </a:gridCol>
                <a:gridCol w="2912531">
                  <a:extLst>
                    <a:ext uri="{9D8B030D-6E8A-4147-A177-3AD203B41FA5}">
                      <a16:colId xmlns:a16="http://schemas.microsoft.com/office/drawing/2014/main" val="1218913743"/>
                    </a:ext>
                  </a:extLst>
                </a:gridCol>
                <a:gridCol w="915495">
                  <a:extLst>
                    <a:ext uri="{9D8B030D-6E8A-4147-A177-3AD203B41FA5}">
                      <a16:colId xmlns:a16="http://schemas.microsoft.com/office/drawing/2014/main" val="1111129856"/>
                    </a:ext>
                  </a:extLst>
                </a:gridCol>
                <a:gridCol w="4215252">
                  <a:extLst>
                    <a:ext uri="{9D8B030D-6E8A-4147-A177-3AD203B41FA5}">
                      <a16:colId xmlns:a16="http://schemas.microsoft.com/office/drawing/2014/main" val="3707067078"/>
                    </a:ext>
                  </a:extLst>
                </a:gridCol>
              </a:tblGrid>
              <a:tr h="130845">
                <a:tc gridSpan="5"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+mn-lt"/>
                        </a:rPr>
                        <a:t>덱 편집 시스템 참조 데이터 위치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086500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Data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파일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인덱스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데이터 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212579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이름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유저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Deck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테이블</a:t>
                      </a:r>
                      <a:endParaRPr lang="en-US" altLang="ko-KR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이름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(Deck Name)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String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1094206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구성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유저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Deck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테이블</a:t>
                      </a:r>
                      <a:endParaRPr lang="en-US" altLang="ko-KR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덱 구성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(Deck Recipe)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String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131492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DB70DBD6-4F59-4B9F-9F43-84DCA3A3EE9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ko-KR" altLang="en-US" sz="3200" dirty="0"/>
              <a:t> </a:t>
            </a:r>
            <a:r>
              <a:rPr lang="ko-KR" altLang="en-US" sz="2400" dirty="0"/>
              <a:t>덱 편집 시스템 데이터 참조 위치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42072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카드 추가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4124889"/>
              </p:ext>
            </p:extLst>
          </p:nvPr>
        </p:nvGraphicFramePr>
        <p:xfrm>
          <a:off x="695325" y="2021165"/>
          <a:ext cx="7156768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7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카드 추가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펼쳐진 카드를 클릭했을 때 최대 투입 매수에 도달했으면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최대 투입 매수 도달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10618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이벤트 카드를 추가할 때 덱 편집창이 스킬 탭 상태면 메인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68014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덱에 스킬 카드를 추가할 때 덱 편집창이 메인 탭 상태면 스킬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2883177"/>
                  </a:ext>
                </a:extLst>
              </a:tr>
            </a:tbl>
          </a:graphicData>
        </a:graphic>
      </p:graphicFrame>
      <p:pic>
        <p:nvPicPr>
          <p:cNvPr id="17" name="그림 16">
            <a:extLst>
              <a:ext uri="{FF2B5EF4-FFF2-40B4-BE49-F238E27FC236}">
                <a16:creationId xmlns:a16="http://schemas.microsoft.com/office/drawing/2014/main" id="{21E0DCF3-59A6-4A06-9E17-F20E7994C7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473" t="7998" r="35796" b="47933"/>
          <a:stretch/>
        </p:blipFill>
        <p:spPr>
          <a:xfrm>
            <a:off x="1615425" y="3555969"/>
            <a:ext cx="1165067" cy="115012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3DF5387-42F6-4693-B563-98B4E5F109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73" t="7997" r="35796" b="47934"/>
          <a:stretch/>
        </p:blipFill>
        <p:spPr>
          <a:xfrm>
            <a:off x="1615425" y="4848912"/>
            <a:ext cx="1165067" cy="115012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F52442C9-5B81-4425-BAF2-DB97239E94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10" t="6343" r="37955" b="10091"/>
          <a:stretch/>
        </p:blipFill>
        <p:spPr>
          <a:xfrm>
            <a:off x="3167053" y="3913123"/>
            <a:ext cx="1774465" cy="118270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1BE2C17-80C7-4BEF-9E02-549FD9E3F1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10" t="6079" r="37955" b="10355"/>
          <a:stretch/>
        </p:blipFill>
        <p:spPr>
          <a:xfrm>
            <a:off x="5097031" y="3913123"/>
            <a:ext cx="1774465" cy="1182700"/>
          </a:xfrm>
          <a:prstGeom prst="rect">
            <a:avLst/>
          </a:prstGeom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C86653EF-46DD-4989-9189-D04AD5C9C50B}"/>
              </a:ext>
            </a:extLst>
          </p:cNvPr>
          <p:cNvSpPr/>
          <p:nvPr/>
        </p:nvSpPr>
        <p:spPr>
          <a:xfrm>
            <a:off x="1898663" y="3666213"/>
            <a:ext cx="540675" cy="87319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887DBAE7-D0D9-4B33-A162-1C875DE6F8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5223" y="4244188"/>
            <a:ext cx="209702" cy="265040"/>
          </a:xfrm>
          <a:prstGeom prst="rect">
            <a:avLst/>
          </a:prstGeom>
          <a:ln>
            <a:noFill/>
          </a:ln>
        </p:spPr>
      </p:pic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8D2744F5-B19A-4AEF-A5D4-255040907EB9}"/>
              </a:ext>
            </a:extLst>
          </p:cNvPr>
          <p:cNvCxnSpPr>
            <a:cxnSpLocks/>
            <a:stCxn id="37" idx="3"/>
            <a:endCxn id="40" idx="3"/>
          </p:cNvCxnSpPr>
          <p:nvPr/>
        </p:nvCxnSpPr>
        <p:spPr>
          <a:xfrm>
            <a:off x="2494925" y="4376708"/>
            <a:ext cx="107926" cy="1040889"/>
          </a:xfrm>
          <a:prstGeom prst="bentConnector3">
            <a:avLst>
              <a:gd name="adj1" fmla="val 311812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74AF4FD-F214-4BB8-B0F5-DFFE3DE6B667}"/>
              </a:ext>
            </a:extLst>
          </p:cNvPr>
          <p:cNvSpPr/>
          <p:nvPr/>
        </p:nvSpPr>
        <p:spPr>
          <a:xfrm>
            <a:off x="1732901" y="4903554"/>
            <a:ext cx="869950" cy="102808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5F2F6D-4879-454F-8900-F86907FE701D}"/>
              </a:ext>
            </a:extLst>
          </p:cNvPr>
          <p:cNvSpPr txBox="1"/>
          <p:nvPr/>
        </p:nvSpPr>
        <p:spPr>
          <a:xfrm>
            <a:off x="2780492" y="5624634"/>
            <a:ext cx="2796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덱 편집 모드 활성화 상태에서 카드 클릭으로</a:t>
            </a:r>
            <a:endParaRPr lang="en-US" altLang="ko-KR" sz="1000" dirty="0"/>
          </a:p>
          <a:p>
            <a:r>
              <a:rPr lang="ko-KR" altLang="en-US" sz="1000" dirty="0"/>
              <a:t>카드 펼쳐 보기창 팝업</a:t>
            </a:r>
            <a:endParaRPr lang="en-US" altLang="ko-KR" sz="1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857A40C-BFE8-41C2-8E9A-292F1E5FE989}"/>
              </a:ext>
            </a:extLst>
          </p:cNvPr>
          <p:cNvSpPr txBox="1"/>
          <p:nvPr/>
        </p:nvSpPr>
        <p:spPr>
          <a:xfrm>
            <a:off x="3167052" y="5103680"/>
            <a:ext cx="37044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펼쳐진 카드 클릭으로 해당 카드 덱에 </a:t>
            </a:r>
            <a:r>
              <a:rPr lang="en-US" altLang="ko-KR" sz="1000" dirty="0"/>
              <a:t>1</a:t>
            </a:r>
            <a:r>
              <a:rPr lang="ko-KR" altLang="en-US" sz="1000" dirty="0"/>
              <a:t>장 추가</a:t>
            </a:r>
            <a:endParaRPr lang="en-US" altLang="ko-KR" sz="100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EEA3874A-3376-4745-AD59-AC6BE0032B35}"/>
              </a:ext>
            </a:extLst>
          </p:cNvPr>
          <p:cNvSpPr/>
          <p:nvPr/>
        </p:nvSpPr>
        <p:spPr>
          <a:xfrm>
            <a:off x="4578081" y="3977210"/>
            <a:ext cx="197916" cy="25497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FEF3903-1035-40D2-9598-58A6131EB867}"/>
              </a:ext>
            </a:extLst>
          </p:cNvPr>
          <p:cNvSpPr/>
          <p:nvPr/>
        </p:nvSpPr>
        <p:spPr>
          <a:xfrm>
            <a:off x="5500035" y="4415358"/>
            <a:ext cx="168930" cy="21688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C3A3F66F-0B5D-4746-8F20-9895EDD472DC}"/>
              </a:ext>
            </a:extLst>
          </p:cNvPr>
          <p:cNvCxnSpPr>
            <a:cxnSpLocks/>
            <a:stCxn id="46" idx="2"/>
            <a:endCxn id="47" idx="1"/>
          </p:cNvCxnSpPr>
          <p:nvPr/>
        </p:nvCxnSpPr>
        <p:spPr>
          <a:xfrm rot="16200000" flipH="1">
            <a:off x="4942732" y="3966495"/>
            <a:ext cx="291610" cy="822996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그림 54">
            <a:extLst>
              <a:ext uri="{FF2B5EF4-FFF2-40B4-BE49-F238E27FC236}">
                <a16:creationId xmlns:a16="http://schemas.microsoft.com/office/drawing/2014/main" id="{C0CC0847-5423-4B32-8C99-D5868ADCDB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07680" y="1410743"/>
            <a:ext cx="3605315" cy="468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39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시스템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 및 덱 구축 규칙</a:t>
            </a:r>
            <a:endParaRPr lang="en-US" altLang="ko-KR" sz="24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DA82CEC-2EC7-45AD-934F-456A58813B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353684"/>
              </p:ext>
            </p:extLst>
          </p:nvPr>
        </p:nvGraphicFramePr>
        <p:xfrm>
          <a:off x="999065" y="1793587"/>
          <a:ext cx="1019386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386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생성되어 있는 덱의 배치 변경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검색 하거나 덱을 생성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편집하는 등의 관리하는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카드와 함께 전투의 기본이자 필수인 요소로 카드를 뽑거나 만드는 등의 카드를 모으는 과정은 덱을 만들기 위한 과정이며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구사하는 전략에 따른 덱을 구축하는 것은 전투의 가장 기초가 되는 과정이다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생성되어 있는 덱을 관리하거나 새로운 덱을 만들고 편집하는 과정은 전투의 가장 밑바탕이 되는 요소이며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플레이어에게 해당 과정들이 어떤 과정이고 무엇을 하는 것이지 정확하게 전달할 수 있도록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9528734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A75DE6B-35A7-41F5-9377-7620630481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786149"/>
              </p:ext>
            </p:extLst>
          </p:nvPr>
        </p:nvGraphicFramePr>
        <p:xfrm>
          <a:off x="999065" y="4034215"/>
          <a:ext cx="5823268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3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메인 덱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스킬 덱 규격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최소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이상의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 클래스 기물 카드를 포함해야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소환 시 프로모션을 필요로 하지 않는 기물 카드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7995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덱의 카드는 최대 투입 매수 제한을 준수해야한다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0583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규칙을 모두 만족하지 않는 덱은 전투에서 사용할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96119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8BDB1651-CCD7-42A2-B5FA-DA9C2D199E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394951"/>
              </p:ext>
            </p:extLst>
          </p:nvPr>
        </p:nvGraphicFramePr>
        <p:xfrm>
          <a:off x="7088928" y="4034214"/>
          <a:ext cx="4104005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4005">
                  <a:extLst>
                    <a:ext uri="{9D8B030D-6E8A-4147-A177-3AD203B41FA5}">
                      <a16:colId xmlns:a16="http://schemas.microsoft.com/office/drawing/2014/main" val="30909125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최대 투입 매수 규칙 제한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1152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동일한 카드는 기본적으로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346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금지 카드는 덱에 넣을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678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제한 카드는 덱에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858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6080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제외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59415"/>
              </p:ext>
            </p:extLst>
          </p:nvPr>
        </p:nvGraphicFramePr>
        <p:xfrm>
          <a:off x="1314784" y="1727189"/>
          <a:ext cx="957453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7453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카드 제외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카드를 제외하여 메인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해당 텍스트를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28641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카드를 제외하여 스킬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해당 텍스트를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12232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스킬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로 텍스트를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91555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메인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로 텍스트를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68561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1FFCA727-3BCD-45C2-9D4D-C9AEAFDB1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784" y="3749516"/>
            <a:ext cx="3443732" cy="16764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8CAEAF7-DC35-464F-9C19-EE2C98264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201" y="3749516"/>
            <a:ext cx="3443732" cy="1676400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9C6B852D-2CB0-4235-8834-1CFB8DBD053F}"/>
              </a:ext>
            </a:extLst>
          </p:cNvPr>
          <p:cNvSpPr/>
          <p:nvPr/>
        </p:nvSpPr>
        <p:spPr>
          <a:xfrm>
            <a:off x="1834851" y="4461351"/>
            <a:ext cx="176212" cy="23812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F0319646-F93D-4560-9428-93E91F094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7046" y="4573147"/>
            <a:ext cx="209702" cy="265040"/>
          </a:xfrm>
          <a:prstGeom prst="rect">
            <a:avLst/>
          </a:prstGeom>
          <a:ln>
            <a:noFill/>
          </a:ln>
        </p:spPr>
      </p:pic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93702BC-8DAE-438F-B492-CFA5A7709BCA}"/>
              </a:ext>
            </a:extLst>
          </p:cNvPr>
          <p:cNvCxnSpPr>
            <a:cxnSpLocks/>
            <a:stCxn id="30" idx="3"/>
            <a:endCxn id="35" idx="1"/>
          </p:cNvCxnSpPr>
          <p:nvPr/>
        </p:nvCxnSpPr>
        <p:spPr>
          <a:xfrm flipV="1">
            <a:off x="2146748" y="4462939"/>
            <a:ext cx="2799602" cy="24272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B72D7CB-820A-477D-BF26-A21A4B8C84F6}"/>
              </a:ext>
            </a:extLst>
          </p:cNvPr>
          <p:cNvSpPr/>
          <p:nvPr/>
        </p:nvSpPr>
        <p:spPr>
          <a:xfrm>
            <a:off x="4946350" y="3989864"/>
            <a:ext cx="1270000" cy="94614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3FD5DD3-A2C0-4C26-AA8F-48960F05A400}"/>
              </a:ext>
            </a:extLst>
          </p:cNvPr>
          <p:cNvSpPr txBox="1"/>
          <p:nvPr/>
        </p:nvSpPr>
        <p:spPr>
          <a:xfrm>
            <a:off x="1314785" y="5416709"/>
            <a:ext cx="70231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덱의 카드 클릭으로 클릭한 카드 덱에서 </a:t>
            </a:r>
            <a:r>
              <a:rPr lang="en-US" altLang="ko-KR" sz="1000" dirty="0"/>
              <a:t>1</a:t>
            </a:r>
            <a:r>
              <a:rPr lang="ko-KR" altLang="en-US" sz="1000" dirty="0"/>
              <a:t>장 제외</a:t>
            </a:r>
            <a:endParaRPr lang="en-US" altLang="ko-KR" sz="10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3056CE1-68B6-456D-999C-A035DB8EBE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2482" y="3610769"/>
            <a:ext cx="1786140" cy="205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12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매수 초과 텍스트</a:t>
            </a:r>
            <a:r>
              <a:rPr lang="en-US" altLang="ko-KR" sz="2400" dirty="0"/>
              <a:t>/</a:t>
            </a:r>
            <a:r>
              <a:rPr lang="ko-KR" altLang="en-US" sz="2400" dirty="0"/>
              <a:t>덱 구축 및 저장 규칙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196090"/>
              </p:ext>
            </p:extLst>
          </p:nvPr>
        </p:nvGraphicFramePr>
        <p:xfrm>
          <a:off x="921661" y="1406879"/>
          <a:ext cx="7237730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773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매수 초과 텍스트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추가 후 메인 덱에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장을 초과하면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9359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추가 후 스킬 덱에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장을 초과하면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2468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덱과 스킬 덱 모두 최대 매수를 초과할 경우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5456490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D6F890AC-34DA-43B7-A5D0-F43A6DA35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072" y="2626018"/>
            <a:ext cx="4348604" cy="3577782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35F2C81-3E52-446A-8502-413BF6C9874F}"/>
              </a:ext>
            </a:extLst>
          </p:cNvPr>
          <p:cNvGrpSpPr>
            <a:grpSpLocks noChangeAspect="1"/>
          </p:cNvGrpSpPr>
          <p:nvPr/>
        </p:nvGrpSpPr>
        <p:grpSpPr>
          <a:xfrm>
            <a:off x="1934226" y="3965609"/>
            <a:ext cx="3262464" cy="1588158"/>
            <a:chOff x="1542915" y="3602319"/>
            <a:chExt cx="4045086" cy="196913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AD7E3B7-B532-46B7-9B5A-EF2949F5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2915" y="3602319"/>
              <a:ext cx="4045086" cy="1969138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D7F3841-3A1E-4719-950D-49AC4C5E3809}"/>
                </a:ext>
              </a:extLst>
            </p:cNvPr>
            <p:cNvSpPr/>
            <p:nvPr/>
          </p:nvSpPr>
          <p:spPr>
            <a:xfrm>
              <a:off x="1617838" y="3885436"/>
              <a:ext cx="1449211" cy="133295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9FAFC15C-7668-4B37-9D95-8147640CFF1D}"/>
                </a:ext>
              </a:extLst>
            </p:cNvPr>
            <p:cNvCxnSpPr>
              <a:cxnSpLocks/>
              <a:stCxn id="14" idx="1"/>
              <a:endCxn id="20" idx="1"/>
            </p:cNvCxnSpPr>
            <p:nvPr/>
          </p:nvCxnSpPr>
          <p:spPr>
            <a:xfrm rot="10800000" flipV="1">
              <a:off x="1617838" y="4551914"/>
              <a:ext cx="12700" cy="720913"/>
            </a:xfrm>
            <a:prstGeom prst="bentConnector3">
              <a:avLst>
                <a:gd name="adj1" fmla="val 1800000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D3D89F67-1EC4-4910-9A4D-1400153A1338}"/>
                </a:ext>
              </a:extLst>
            </p:cNvPr>
            <p:cNvSpPr/>
            <p:nvPr/>
          </p:nvSpPr>
          <p:spPr>
            <a:xfrm>
              <a:off x="1617838" y="5221841"/>
              <a:ext cx="646731" cy="10197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DFB9CEA-D772-4996-B662-8EC0CA76D9A5}"/>
              </a:ext>
            </a:extLst>
          </p:cNvPr>
          <p:cNvSpPr txBox="1"/>
          <p:nvPr/>
        </p:nvSpPr>
        <p:spPr>
          <a:xfrm>
            <a:off x="1542915" y="5553767"/>
            <a:ext cx="4045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최대 매수 초과시 초과 상황에 따른 텍스트 출력</a:t>
            </a:r>
            <a:endParaRPr lang="en-US" altLang="ko-KR" sz="1000" dirty="0"/>
          </a:p>
          <a:p>
            <a:pPr algn="ctr"/>
            <a:r>
              <a:rPr lang="ko-KR" altLang="en-US" sz="1000" dirty="0"/>
              <a:t>메인 덱 초과 → 메인 덱 최대 매수 초과</a:t>
            </a:r>
            <a:endParaRPr lang="en-US" altLang="ko-KR" sz="1000" dirty="0"/>
          </a:p>
          <a:p>
            <a:pPr algn="ctr"/>
            <a:r>
              <a:rPr lang="ko-KR" altLang="en-US" sz="1000" dirty="0"/>
              <a:t>스킬 덱 초과 → 스킬 덱 최대 매수 초과</a:t>
            </a:r>
            <a:endParaRPr lang="en-US" altLang="ko-KR" sz="1000" dirty="0"/>
          </a:p>
          <a:p>
            <a:pPr algn="ctr"/>
            <a:r>
              <a:rPr lang="ko-KR" altLang="en-US" sz="1000" dirty="0"/>
              <a:t>메인</a:t>
            </a:r>
            <a:r>
              <a:rPr lang="en-US" altLang="ko-KR" sz="1000" dirty="0"/>
              <a:t>&amp;</a:t>
            </a:r>
            <a:r>
              <a:rPr lang="ko-KR" altLang="en-US" sz="1000" dirty="0"/>
              <a:t>스킬 덱 초과 → 메인</a:t>
            </a:r>
            <a:r>
              <a:rPr lang="en-US" altLang="ko-KR" sz="1000" dirty="0"/>
              <a:t>&amp;</a:t>
            </a:r>
            <a:r>
              <a:rPr lang="ko-KR" altLang="en-US" sz="1000" dirty="0"/>
              <a:t>스킬 덱 최대 매수 초과</a:t>
            </a:r>
            <a:endParaRPr lang="en-US" altLang="ko-KR" sz="1000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4D3C23FC-2E1C-4C2C-97E5-EB7886E7DC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2190757"/>
              </p:ext>
            </p:extLst>
          </p:nvPr>
        </p:nvGraphicFramePr>
        <p:xfrm>
          <a:off x="921661" y="2626018"/>
          <a:ext cx="6270943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09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구축 및 저장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40~60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구성되며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0~20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9359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각 덱의 구성 매수를 초과하더라도 저장은 가능하다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2468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저장된 덱이 구성 매수를 초과하는 등의 문제가 있을 경우 전투에서는 사용할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5456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51451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설정 저장</a:t>
            </a:r>
            <a:r>
              <a:rPr lang="en-US" altLang="ko-KR" sz="2400" dirty="0"/>
              <a:t>/</a:t>
            </a:r>
            <a:r>
              <a:rPr lang="ko-KR" altLang="en-US" sz="2400" dirty="0"/>
              <a:t>닫기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041015"/>
              </p:ext>
            </p:extLst>
          </p:nvPr>
        </p:nvGraphicFramePr>
        <p:xfrm>
          <a:off x="832559" y="1716810"/>
          <a:ext cx="6403925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392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설정 저장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닫기 규칙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7634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버튼을 클릭하면 현재 덱 설정을 저장한다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962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경고창의 닫기 버튼을 클릭하면 덱 편집 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465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가능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9133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6800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변동이 없고 덱 사용 가능 상태일 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닫기 버튼을 클릭하면 덱 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7152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알림창에는 해당 덱을 전투에서 사용하지 못하는 이유가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181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알림창의 확인 버튼을 클릭하면 사용 불가 알림창을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21956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359B9CFE-DEA7-43FB-92F1-C210E4075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560" y="4793524"/>
            <a:ext cx="2497560" cy="120491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54617A0-CF43-4A64-9652-AD00B73D5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977" y="4793522"/>
            <a:ext cx="2497560" cy="12049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80D0225-DD40-4EE7-950C-88317F263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886" y="5028948"/>
            <a:ext cx="1971741" cy="597392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B681F-C8E7-4FEB-B708-39DDA9879757}"/>
              </a:ext>
            </a:extLst>
          </p:cNvPr>
          <p:cNvSpPr/>
          <p:nvPr/>
        </p:nvSpPr>
        <p:spPr>
          <a:xfrm>
            <a:off x="1698294" y="4803953"/>
            <a:ext cx="102328" cy="9829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31EA6CF-0F1D-42B4-8866-93EBD2DFD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5055" y="4855702"/>
            <a:ext cx="158423" cy="200230"/>
          </a:xfrm>
          <a:prstGeom prst="rect">
            <a:avLst/>
          </a:prstGeom>
          <a:ln>
            <a:noFill/>
          </a:ln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58AF011-A086-4938-B32F-8EB0F3775AAC}"/>
              </a:ext>
            </a:extLst>
          </p:cNvPr>
          <p:cNvCxnSpPr>
            <a:cxnSpLocks/>
            <a:stCxn id="16" idx="3"/>
            <a:endCxn id="3" idx="1"/>
          </p:cNvCxnSpPr>
          <p:nvPr/>
        </p:nvCxnSpPr>
        <p:spPr>
          <a:xfrm>
            <a:off x="1903478" y="4955815"/>
            <a:ext cx="1792407" cy="371830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07E56A9D-7876-4581-B1A0-B1DA7BCA5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394" y="5069126"/>
            <a:ext cx="2752616" cy="8388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6EAFA0-18F1-4976-AC47-521C3D64A8E8}"/>
              </a:ext>
            </a:extLst>
          </p:cNvPr>
          <p:cNvSpPr txBox="1"/>
          <p:nvPr/>
        </p:nvSpPr>
        <p:spPr>
          <a:xfrm>
            <a:off x="832560" y="5998434"/>
            <a:ext cx="50979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설정에 변동이 있을 때 창 닫기 버튼 클릭 시 저장 경고창 팝업</a:t>
            </a:r>
            <a:endParaRPr lang="en-US" altLang="ko-KR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A88C86-505E-4ACF-8E5E-7AF832CAF3F6}"/>
              </a:ext>
            </a:extLst>
          </p:cNvPr>
          <p:cNvSpPr txBox="1"/>
          <p:nvPr/>
        </p:nvSpPr>
        <p:spPr>
          <a:xfrm>
            <a:off x="6160922" y="5985446"/>
            <a:ext cx="2497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알림창</a:t>
            </a:r>
            <a:endParaRPr lang="en-US" altLang="ko-KR" sz="1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DEBC8AE-ED59-458B-A302-868E2CED2F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9341" y="1399711"/>
            <a:ext cx="4095947" cy="399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019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62636-CC71-ED59-353F-385830541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B5452039-9EE7-4050-9AE4-DC57406BE2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3194724"/>
              </p:ext>
            </p:extLst>
          </p:nvPr>
        </p:nvGraphicFramePr>
        <p:xfrm>
          <a:off x="695325" y="1264603"/>
          <a:ext cx="10816908" cy="4650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8755">
                  <a:extLst>
                    <a:ext uri="{9D8B030D-6E8A-4147-A177-3AD203B41FA5}">
                      <a16:colId xmlns:a16="http://schemas.microsoft.com/office/drawing/2014/main" val="496383144"/>
                    </a:ext>
                  </a:extLst>
                </a:gridCol>
                <a:gridCol w="1129030">
                  <a:extLst>
                    <a:ext uri="{9D8B030D-6E8A-4147-A177-3AD203B41FA5}">
                      <a16:colId xmlns:a16="http://schemas.microsoft.com/office/drawing/2014/main" val="3683499362"/>
                    </a:ext>
                  </a:extLst>
                </a:gridCol>
                <a:gridCol w="2953068">
                  <a:extLst>
                    <a:ext uri="{9D8B030D-6E8A-4147-A177-3AD203B41FA5}">
                      <a16:colId xmlns:a16="http://schemas.microsoft.com/office/drawing/2014/main" val="1218913743"/>
                    </a:ext>
                  </a:extLst>
                </a:gridCol>
                <a:gridCol w="833755">
                  <a:extLst>
                    <a:ext uri="{9D8B030D-6E8A-4147-A177-3AD203B41FA5}">
                      <a16:colId xmlns:a16="http://schemas.microsoft.com/office/drawing/2014/main" val="1111129856"/>
                    </a:ext>
                  </a:extLst>
                </a:gridCol>
                <a:gridCol w="4432300">
                  <a:extLst>
                    <a:ext uri="{9D8B030D-6E8A-4147-A177-3AD203B41FA5}">
                      <a16:colId xmlns:a16="http://schemas.microsoft.com/office/drawing/2014/main" val="3707067078"/>
                    </a:ext>
                  </a:extLst>
                </a:gridCol>
              </a:tblGrid>
              <a:tr h="130845">
                <a:tc gridSpan="5">
                  <a:txBody>
                    <a:bodyPr/>
                    <a:lstStyle/>
                    <a:p>
                      <a:pPr algn="l" latinLnBrk="1"/>
                      <a:r>
                        <a:rPr lang="ko-KR" altLang="en-US" sz="1050" b="1" dirty="0">
                          <a:solidFill>
                            <a:schemeClr val="tx1"/>
                          </a:solidFill>
                          <a:latin typeface="+mn-lt"/>
                        </a:rPr>
                        <a:t>덱 관리 시스템 참조 데이터 위치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086500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Data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파일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인덱스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데이터 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212579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카드 보유 매수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 –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노멀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유저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Card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테이블</a:t>
                      </a:r>
                      <a:endParaRPr lang="en-US" altLang="ko-KR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노멀 레어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(Normal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Rare)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Float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1094206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카드 보유 매수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–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실버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유저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Card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실버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레어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(Silver Rare)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Float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8678095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보유 매수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–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골드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유저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Card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골드 레어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(Gold Rare)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Float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2996866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보유 매수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–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슈퍼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유저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Card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슈퍼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레어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(Super Rare)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Float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8658608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보유 매수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–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울트라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유저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Card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울트라 레어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(Ultra Rare)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Float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131492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덱 구성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유저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Deck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테이블</a:t>
                      </a:r>
                      <a:endParaRPr lang="en-US" altLang="ko-KR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덱 구성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(Deck Recipe)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String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3230545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덱 투입 카드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– ID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Deck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구성 테이블</a:t>
                      </a:r>
                      <a:endParaRPr lang="en-US" altLang="ko-KR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카드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ID(Card ID)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String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355174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덱 투입 카드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–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일련번호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구성 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카드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일련번호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(Card Serial Number)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Shot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0243325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덱 투입 카드 숫자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Deck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구성 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동일 카드 투입 숫자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(Same Card Input Count)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Shot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같은 일련번호를 가진 카드의 노멀 투입 숫자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실버 투입 숫자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,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골드 투입 숫자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슈퍼 투입 숫자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,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울트라 투입 숫자의 총합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143075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덱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투입 카드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–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노멀</a:t>
                      </a:r>
                      <a:endParaRPr lang="en-US" altLang="ko-KR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구성 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노멀 투입 숫자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(Deck Input Count – Normal)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Shot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316945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덱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투입 카드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–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실버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구성 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실버 투입 숫자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(Deck Input Count – Silver)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Shot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8824229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덱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투입 카드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–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골드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구성 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골드 투입 숫자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(Deck Input Count – Gold)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Shot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5937141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덱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투입 카드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–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슈퍼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구성 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슈퍼 투입 숫자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(Deck Input Count – Super)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Shot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7677265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덱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투입 카드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–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울트라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구성 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울트라 투입 숫자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(Deck Input Count – Ultra)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Shot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9642912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최대 투입 확인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구성 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최대 투입 확인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(Max Input Card Check)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Bool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‘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동일 카드 투입 숫자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' ≥ 3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일 때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True, '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동일 카드 투입 숫자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'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＜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일 때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False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6936674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메인 덱 최소 매수 확인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구성 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메인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덱 최소 투입 확인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(Main Deck Min Input Check)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Bool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‘</a:t>
                      </a:r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메인 덱 투입 카드 숫자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' ≥ 40 </a:t>
                      </a:r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일 때 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True, '</a:t>
                      </a:r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메인 덱 투입 카드 숫자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' </a:t>
                      </a:r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＜ 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40 </a:t>
                      </a:r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일 때 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923912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메인 덱 최대 매수 확인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구성 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메인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덱 최대 투입 확인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(Main Deck Max Input Check)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Bool</a:t>
                      </a:r>
                      <a:endParaRPr kumimoji="0" lang="ko-KR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‘</a:t>
                      </a:r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메인 덱 투입 카드 숫자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' ≤ 60 </a:t>
                      </a:r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일 때 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True, '</a:t>
                      </a:r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메인 덱 투입 카드 숫자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' </a:t>
                      </a:r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＞ 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60 </a:t>
                      </a:r>
                      <a:r>
                        <a:rPr lang="ko-KR" altLang="en-US" sz="900" u="none" strike="noStrike" dirty="0">
                          <a:effectLst/>
                          <a:latin typeface="+mn-lt"/>
                        </a:rPr>
                        <a:t>일 때 </a:t>
                      </a:r>
                      <a:r>
                        <a:rPr lang="en-US" altLang="ko-KR" sz="9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0934164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스킬 덱 최대 매수 확인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구성 테이블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스킬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+mn-lt"/>
                        </a:rPr>
                        <a:t>덱 최대 투입 확인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+mn-lt"/>
                        </a:rPr>
                        <a:t>(Skill Deck Max Input Check)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Bool</a:t>
                      </a:r>
                      <a:endParaRPr kumimoji="0" lang="ko-KR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'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스킬 덱 투입 카드 숫자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' ≤ 20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일 때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True, '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메인 덱 투입 카드 숫자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'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＞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20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일 때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False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8921821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DB70DBD6-4F59-4B9F-9F43-84DCA3A3EE9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ko-KR" altLang="en-US" sz="3200" dirty="0"/>
              <a:t> </a:t>
            </a:r>
            <a:r>
              <a:rPr lang="ko-KR" altLang="en-US" sz="2400" dirty="0"/>
              <a:t>덱 관리 시스템 데이터 참조 위치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2309887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스킨 설정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160137"/>
              </p:ext>
            </p:extLst>
          </p:nvPr>
        </p:nvGraphicFramePr>
        <p:xfrm>
          <a:off x="1021024" y="1491475"/>
          <a:ext cx="8261668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616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스킨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설정이 없을 경우 기본 스킨으로 설정 및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선택하지 않은 스킨 아이콘을 클릭하면 이전에 선택을 해제하고 클릭한 스킨 아이콘을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2468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중인 스킨과 다른 스킨을 선택하고 스킨 적용 버튼을 클릭하면 선택한 스킨을 적용하고 스킨 설정창을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2346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미보유한 스킨은 비활성화 되어 선택할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462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조건 체크 박스를 클릭하여 화면에 표기할 스킨의 조건을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046351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AD06F99F-7E10-4D14-B1A7-9612E6AA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8039" y="2104844"/>
            <a:ext cx="3548635" cy="4132443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FFF057-95B4-452D-823F-D1B614CCAA19}"/>
              </a:ext>
            </a:extLst>
          </p:cNvPr>
          <p:cNvGrpSpPr>
            <a:grpSpLocks noChangeAspect="1"/>
          </p:cNvGrpSpPr>
          <p:nvPr/>
        </p:nvGrpSpPr>
        <p:grpSpPr>
          <a:xfrm>
            <a:off x="1021024" y="3815372"/>
            <a:ext cx="2929829" cy="1137961"/>
            <a:chOff x="1021024" y="3815372"/>
            <a:chExt cx="5604286" cy="2176734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44A55EE-D1A8-4C58-A171-FD8CEBEEB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36371" y="3815372"/>
              <a:ext cx="3988939" cy="1931553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D6F5E55-A093-46FB-87F7-E0FF0D76B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1024" y="3815373"/>
              <a:ext cx="1568884" cy="1931554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54C8B3C-9561-4C15-989B-2A930E9B39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tretch/>
          </p:blipFill>
          <p:spPr>
            <a:xfrm>
              <a:off x="2786608" y="3901666"/>
              <a:ext cx="3758204" cy="1758963"/>
            </a:xfrm>
            <a:prstGeom prst="rect">
              <a:avLst/>
            </a:prstGeom>
          </p:spPr>
        </p:pic>
        <p:cxnSp>
          <p:nvCxnSpPr>
            <p:cNvPr id="10" name="연결선: 꺾임 9">
              <a:extLst>
                <a:ext uri="{FF2B5EF4-FFF2-40B4-BE49-F238E27FC236}">
                  <a16:creationId xmlns:a16="http://schemas.microsoft.com/office/drawing/2014/main" id="{1F231710-D224-4979-8110-D6BCEDCF9832}"/>
                </a:ext>
              </a:extLst>
            </p:cNvPr>
            <p:cNvCxnSpPr>
              <a:cxnSpLocks/>
              <a:stCxn id="9" idx="3"/>
              <a:endCxn id="7" idx="1"/>
            </p:cNvCxnSpPr>
            <p:nvPr/>
          </p:nvCxnSpPr>
          <p:spPr>
            <a:xfrm flipV="1">
              <a:off x="1525447" y="4781147"/>
              <a:ext cx="1261161" cy="892736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569944A-F0DF-4A6E-9750-32ED620B1255}"/>
                </a:ext>
              </a:extLst>
            </p:cNvPr>
            <p:cNvSpPr/>
            <p:nvPr/>
          </p:nvSpPr>
          <p:spPr>
            <a:xfrm>
              <a:off x="1028970" y="5506311"/>
              <a:ext cx="379830" cy="10859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044E138-A9D8-4BCE-B2BA-85B2547A9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67923" y="5574336"/>
              <a:ext cx="157524" cy="199093"/>
            </a:xfrm>
            <a:prstGeom prst="rect">
              <a:avLst/>
            </a:prstGeom>
            <a:ln>
              <a:noFill/>
            </a:ln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D94355-DCCC-4664-8FAE-FAD6B4B9364E}"/>
                </a:ext>
              </a:extLst>
            </p:cNvPr>
            <p:cNvSpPr txBox="1"/>
            <p:nvPr/>
          </p:nvSpPr>
          <p:spPr>
            <a:xfrm>
              <a:off x="1021024" y="5747283"/>
              <a:ext cx="5604286" cy="244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스킨 설정 버튼 클릭으로 카드 스킨 설정창 팝업</a:t>
              </a:r>
              <a:endParaRPr lang="en-US" altLang="ko-KR" sz="1000" dirty="0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EE5B91E-983B-45CA-BD40-8974EE2C5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786608" y="3901665"/>
              <a:ext cx="3758205" cy="1758963"/>
            </a:xfrm>
            <a:prstGeom prst="rect">
              <a:avLst/>
            </a:prstGeom>
          </p:spPr>
        </p:pic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FC72C50-C026-477E-82D2-26FA55B115A4}"/>
              </a:ext>
            </a:extLst>
          </p:cNvPr>
          <p:cNvGrpSpPr>
            <a:grpSpLocks noChangeAspect="1"/>
          </p:cNvGrpSpPr>
          <p:nvPr/>
        </p:nvGrpSpPr>
        <p:grpSpPr>
          <a:xfrm>
            <a:off x="4028666" y="3811780"/>
            <a:ext cx="3464286" cy="1759690"/>
            <a:chOff x="4435287" y="4046147"/>
            <a:chExt cx="3464286" cy="175969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CD5BD09-B4A7-44C8-B555-0611B313D534}"/>
                </a:ext>
              </a:extLst>
            </p:cNvPr>
            <p:cNvSpPr txBox="1"/>
            <p:nvPr/>
          </p:nvSpPr>
          <p:spPr>
            <a:xfrm>
              <a:off x="4891177" y="5559616"/>
              <a:ext cx="30083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이전과 다른 스킨 클릭 시 이전 선택 해제 및 선택</a:t>
              </a:r>
              <a:endParaRPr lang="en-US" altLang="ko-KR" sz="1000" dirty="0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09CD271-4CBE-49C7-A5E1-FA2619235F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6545" t="11947" r="7056" b="41683"/>
            <a:stretch/>
          </p:blipFill>
          <p:spPr>
            <a:xfrm>
              <a:off x="4435287" y="4047663"/>
              <a:ext cx="2230220" cy="657469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6B472D14-DC86-4E50-A92B-411AC2D18E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6631" t="11947" r="7168" b="41683"/>
            <a:stretch/>
          </p:blipFill>
          <p:spPr>
            <a:xfrm>
              <a:off x="5669352" y="4883701"/>
              <a:ext cx="2230221" cy="657469"/>
            </a:xfrm>
            <a:prstGeom prst="rect">
              <a:avLst/>
            </a:prstGeom>
          </p:spPr>
        </p:pic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5A7B574C-0759-4266-BB9F-ED846FEF3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347853" y="4523348"/>
              <a:ext cx="158423" cy="200230"/>
            </a:xfrm>
            <a:prstGeom prst="rect">
              <a:avLst/>
            </a:prstGeom>
            <a:ln>
              <a:noFill/>
            </a:ln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34A0126-1473-4781-9A85-CABE364BA6A5}"/>
                </a:ext>
              </a:extLst>
            </p:cNvPr>
            <p:cNvSpPr/>
            <p:nvPr/>
          </p:nvSpPr>
          <p:spPr>
            <a:xfrm>
              <a:off x="4435287" y="4046147"/>
              <a:ext cx="1103501" cy="298659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05BB635E-8828-419A-8813-22C1B10EF853}"/>
                </a:ext>
              </a:extLst>
            </p:cNvPr>
            <p:cNvSpPr/>
            <p:nvPr/>
          </p:nvSpPr>
          <p:spPr>
            <a:xfrm>
              <a:off x="6702161" y="5188922"/>
              <a:ext cx="1116735" cy="284288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960AAACF-BBB0-4104-8CFC-7B6937DD6162}"/>
                </a:ext>
              </a:extLst>
            </p:cNvPr>
            <p:cNvCxnSpPr>
              <a:cxnSpLocks/>
              <a:stCxn id="37" idx="3"/>
              <a:endCxn id="40" idx="0"/>
            </p:cNvCxnSpPr>
            <p:nvPr/>
          </p:nvCxnSpPr>
          <p:spPr>
            <a:xfrm>
              <a:off x="6506276" y="4623463"/>
              <a:ext cx="754253" cy="565459"/>
            </a:xfrm>
            <a:prstGeom prst="bentConnector2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60AD98D6-6629-43B9-8500-86A6DA54A3BA}"/>
              </a:ext>
            </a:extLst>
          </p:cNvPr>
          <p:cNvGrpSpPr/>
          <p:nvPr/>
        </p:nvGrpSpPr>
        <p:grpSpPr>
          <a:xfrm>
            <a:off x="1365040" y="5264725"/>
            <a:ext cx="4373862" cy="972562"/>
            <a:chOff x="827866" y="5235234"/>
            <a:chExt cx="4373862" cy="97256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F0D534C-E24E-4200-8D72-796F5224A8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86549" r="59857"/>
            <a:stretch/>
          </p:blipFill>
          <p:spPr>
            <a:xfrm>
              <a:off x="1021024" y="5235234"/>
              <a:ext cx="2364367" cy="37079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1C7E318-BA35-4E3E-8242-9BD83A8E98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86549" r="59857"/>
            <a:stretch/>
          </p:blipFill>
          <p:spPr>
            <a:xfrm>
              <a:off x="2407967" y="5620989"/>
              <a:ext cx="2364366" cy="370796"/>
            </a:xfrm>
            <a:prstGeom prst="rect">
              <a:avLst/>
            </a:prstGeom>
          </p:spPr>
        </p:pic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0B08CC8-0F61-4BEE-85CA-63AE7560919C}"/>
                </a:ext>
              </a:extLst>
            </p:cNvPr>
            <p:cNvSpPr/>
            <p:nvPr/>
          </p:nvSpPr>
          <p:spPr>
            <a:xfrm>
              <a:off x="1021024" y="5388921"/>
              <a:ext cx="681380" cy="191293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D64C934-0E1A-49DD-A883-E29E535F87BD}"/>
                </a:ext>
              </a:extLst>
            </p:cNvPr>
            <p:cNvSpPr/>
            <p:nvPr/>
          </p:nvSpPr>
          <p:spPr>
            <a:xfrm>
              <a:off x="3105369" y="5766890"/>
              <a:ext cx="1390350" cy="191293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6A1E35CF-A53E-46FD-9D57-FB26DBD6B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2034" y="5490828"/>
              <a:ext cx="158423" cy="200230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44" name="연결선: 꺾임 43">
              <a:extLst>
                <a:ext uri="{FF2B5EF4-FFF2-40B4-BE49-F238E27FC236}">
                  <a16:creationId xmlns:a16="http://schemas.microsoft.com/office/drawing/2014/main" id="{3D63B979-E3CE-4F5F-BAC6-99FFB97D6254}"/>
                </a:ext>
              </a:extLst>
            </p:cNvPr>
            <p:cNvCxnSpPr>
              <a:cxnSpLocks/>
              <a:stCxn id="42" idx="2"/>
              <a:endCxn id="45" idx="1"/>
            </p:cNvCxnSpPr>
            <p:nvPr/>
          </p:nvCxnSpPr>
          <p:spPr>
            <a:xfrm rot="16200000" flipH="1">
              <a:off x="2287568" y="5044735"/>
              <a:ext cx="171479" cy="1464123"/>
            </a:xfrm>
            <a:prstGeom prst="bentConnector2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A2235A8-D66D-4A6F-BC02-DDAE484CC002}"/>
                </a:ext>
              </a:extLst>
            </p:cNvPr>
            <p:cNvSpPr txBox="1"/>
            <p:nvPr/>
          </p:nvSpPr>
          <p:spPr>
            <a:xfrm>
              <a:off x="827866" y="5961575"/>
              <a:ext cx="43738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적용 중인 스킨 적용 시도 시 </a:t>
              </a:r>
              <a:r>
                <a:rPr lang="en-US" altLang="ko-KR" sz="1000" dirty="0"/>
                <a:t>‘</a:t>
              </a:r>
              <a:r>
                <a:rPr lang="ko-KR" altLang="en-US" sz="1000" dirty="0"/>
                <a:t>현재 적용 중인 스킨입니다</a:t>
              </a:r>
              <a:r>
                <a:rPr lang="en-US" altLang="ko-KR" sz="1000" dirty="0"/>
                <a:t>.’ </a:t>
              </a:r>
              <a:r>
                <a:rPr lang="ko-KR" altLang="en-US" sz="1000" dirty="0"/>
                <a:t>텍스트 출력</a:t>
              </a:r>
              <a:endParaRPr lang="en-US" altLang="ko-KR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9378660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62636-CC71-ED59-353F-385830541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B5452039-9EE7-4050-9AE4-DC57406BE2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3340896"/>
              </p:ext>
            </p:extLst>
          </p:nvPr>
        </p:nvGraphicFramePr>
        <p:xfrm>
          <a:off x="855894" y="1392555"/>
          <a:ext cx="10480210" cy="220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1738">
                  <a:extLst>
                    <a:ext uri="{9D8B030D-6E8A-4147-A177-3AD203B41FA5}">
                      <a16:colId xmlns:a16="http://schemas.microsoft.com/office/drawing/2014/main" val="496383144"/>
                    </a:ext>
                  </a:extLst>
                </a:gridCol>
                <a:gridCol w="1503680">
                  <a:extLst>
                    <a:ext uri="{9D8B030D-6E8A-4147-A177-3AD203B41FA5}">
                      <a16:colId xmlns:a16="http://schemas.microsoft.com/office/drawing/2014/main" val="3683499362"/>
                    </a:ext>
                  </a:extLst>
                </a:gridCol>
                <a:gridCol w="2837180">
                  <a:extLst>
                    <a:ext uri="{9D8B030D-6E8A-4147-A177-3AD203B41FA5}">
                      <a16:colId xmlns:a16="http://schemas.microsoft.com/office/drawing/2014/main" val="1218913743"/>
                    </a:ext>
                  </a:extLst>
                </a:gridCol>
                <a:gridCol w="879249">
                  <a:extLst>
                    <a:ext uri="{9D8B030D-6E8A-4147-A177-3AD203B41FA5}">
                      <a16:colId xmlns:a16="http://schemas.microsoft.com/office/drawing/2014/main" val="1111129856"/>
                    </a:ext>
                  </a:extLst>
                </a:gridCol>
                <a:gridCol w="4048363">
                  <a:extLst>
                    <a:ext uri="{9D8B030D-6E8A-4147-A177-3AD203B41FA5}">
                      <a16:colId xmlns:a16="http://schemas.microsoft.com/office/drawing/2014/main" val="3707067078"/>
                    </a:ext>
                  </a:extLst>
                </a:gridCol>
              </a:tblGrid>
              <a:tr h="130845">
                <a:tc gridSpan="5"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+mn-lt"/>
                        </a:rPr>
                        <a:t>스킨 설정 시스템 참조 데이터 위치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086500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Data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파일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인덱스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데이터 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212579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스킨 이름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스킨 테이블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카드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스킨 이름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(Card Skin Name)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String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1094206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스킨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ID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스킨 테이블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카드 스킨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ID(Card Skin ID)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String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131492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스킨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이미지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1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스킨 테이블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스킨 구성 이미지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1(Skin Composition Image1)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Shot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6733523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스킨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이미지 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스킨 테이블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스킨 구성 이미지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2(Skin Composition Image2)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Shot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7169184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스킨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이미지 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3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스킨 테이블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스킨 구성 이미지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3(Skin Composition Image3)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Shot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9426748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스킨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이미지 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스킨 테이블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스킨 구성 이미지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4(Skin Composition Image4)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Shot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7553388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스킨 보유 확인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유저 카드 스킨 테이블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스킨 보유 확인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(Skin Holding Check)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Bool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7735611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DB70DBD6-4F59-4B9F-9F43-84DCA3A3EE9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–</a:t>
            </a:r>
            <a:r>
              <a:rPr lang="ko-KR" altLang="en-US" sz="3200" dirty="0"/>
              <a:t> </a:t>
            </a:r>
            <a:r>
              <a:rPr lang="ko-KR" altLang="en-US" sz="2400" dirty="0"/>
              <a:t>스킨 설정 시스템 데이터 참조 위치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8859579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배치 설정창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098028"/>
              </p:ext>
            </p:extLst>
          </p:nvPr>
        </p:nvGraphicFramePr>
        <p:xfrm>
          <a:off x="937481" y="1738346"/>
          <a:ext cx="7347268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7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배치 설정창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설정된 부대가 부대 최대 생성 숫자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미만이면 부대 생성 버튼을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설정창 팝업 시 선호 부대로 설정된 부대가 있을 경우 해당 부대를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선택했을 때 해당 부대의 배치 중에 선호 배치 설정된 배치가 있을 경우 해당 배치를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</a:tbl>
          </a:graphicData>
        </a:graphic>
      </p:graphicFrame>
      <p:sp>
        <p:nvSpPr>
          <p:cNvPr id="88" name="TextBox 87">
            <a:extLst>
              <a:ext uri="{FF2B5EF4-FFF2-40B4-BE49-F238E27FC236}">
                <a16:creationId xmlns:a16="http://schemas.microsoft.com/office/drawing/2014/main" id="{3D43C380-8250-4541-A305-366551588769}"/>
              </a:ext>
            </a:extLst>
          </p:cNvPr>
          <p:cNvSpPr txBox="1"/>
          <p:nvPr/>
        </p:nvSpPr>
        <p:spPr>
          <a:xfrm>
            <a:off x="937481" y="5057110"/>
            <a:ext cx="6913274" cy="391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기물 배치 설정 버튼 클릭으로 배치 설정창 팝업하고</a:t>
            </a:r>
            <a:endParaRPr lang="en-US" altLang="ko-KR" sz="1000" dirty="0"/>
          </a:p>
          <a:p>
            <a:pPr algn="ctr"/>
            <a:r>
              <a:rPr lang="ko-KR" altLang="en-US" sz="1000" dirty="0"/>
              <a:t>선호 부대 설정된 부대가 있을 경우 해당 부대 선택</a:t>
            </a:r>
            <a:r>
              <a:rPr lang="en-US" altLang="ko-KR" sz="1000" dirty="0"/>
              <a:t>.</a:t>
            </a:r>
          </a:p>
        </p:txBody>
      </p:sp>
      <p:pic>
        <p:nvPicPr>
          <p:cNvPr id="89" name="그림 88">
            <a:extLst>
              <a:ext uri="{FF2B5EF4-FFF2-40B4-BE49-F238E27FC236}">
                <a16:creationId xmlns:a16="http://schemas.microsoft.com/office/drawing/2014/main" id="{14160C46-4791-46CD-9C74-A5E6FF715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81" y="3399136"/>
            <a:ext cx="3289768" cy="1587100"/>
          </a:xfrm>
          <a:prstGeom prst="rect">
            <a:avLst/>
          </a:prstGeom>
        </p:spPr>
      </p:pic>
      <p:pic>
        <p:nvPicPr>
          <p:cNvPr id="90" name="그림 89">
            <a:extLst>
              <a:ext uri="{FF2B5EF4-FFF2-40B4-BE49-F238E27FC236}">
                <a16:creationId xmlns:a16="http://schemas.microsoft.com/office/drawing/2014/main" id="{B0C0AF9B-9FAA-4D44-A701-B828AD3C9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749" y="3399136"/>
            <a:ext cx="3280007" cy="1587100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sp>
        <p:nvSpPr>
          <p:cNvPr id="91" name="직사각형 90">
            <a:extLst>
              <a:ext uri="{FF2B5EF4-FFF2-40B4-BE49-F238E27FC236}">
                <a16:creationId xmlns:a16="http://schemas.microsoft.com/office/drawing/2014/main" id="{2023AA69-B647-48C2-ABF8-02218789C9AA}"/>
              </a:ext>
            </a:extLst>
          </p:cNvPr>
          <p:cNvSpPr/>
          <p:nvPr/>
        </p:nvSpPr>
        <p:spPr>
          <a:xfrm>
            <a:off x="930783" y="4873980"/>
            <a:ext cx="479603" cy="11691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2" name="그림 91">
            <a:extLst>
              <a:ext uri="{FF2B5EF4-FFF2-40B4-BE49-F238E27FC236}">
                <a16:creationId xmlns:a16="http://schemas.microsoft.com/office/drawing/2014/main" id="{A4491468-C78E-46FE-9E8F-4C863AC8A8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2859" y="4944853"/>
            <a:ext cx="155056" cy="195974"/>
          </a:xfrm>
          <a:prstGeom prst="rect">
            <a:avLst/>
          </a:prstGeom>
          <a:ln>
            <a:noFill/>
          </a:ln>
        </p:spPr>
      </p:pic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BBCE2917-2C9D-4481-AE9D-264A12E047F9}"/>
              </a:ext>
            </a:extLst>
          </p:cNvPr>
          <p:cNvCxnSpPr>
            <a:cxnSpLocks/>
            <a:stCxn id="92" idx="3"/>
            <a:endCxn id="90" idx="1"/>
          </p:cNvCxnSpPr>
          <p:nvPr/>
        </p:nvCxnSpPr>
        <p:spPr>
          <a:xfrm flipV="1">
            <a:off x="1487914" y="4192686"/>
            <a:ext cx="3082836" cy="850154"/>
          </a:xfrm>
          <a:prstGeom prst="bentConnector3">
            <a:avLst>
              <a:gd name="adj1" fmla="val 91126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13A9CF4B-7B41-4EDC-845F-8EBBE0A1A041}"/>
              </a:ext>
            </a:extLst>
          </p:cNvPr>
          <p:cNvSpPr/>
          <p:nvPr/>
        </p:nvSpPr>
        <p:spPr>
          <a:xfrm>
            <a:off x="5104918" y="3579019"/>
            <a:ext cx="104379" cy="8832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D4C802-BD69-4E70-855F-7970DB541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0916" y="1918643"/>
            <a:ext cx="3510501" cy="3668413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45623616-E4B2-47A3-9A15-04C8C3E7DBB6}"/>
              </a:ext>
            </a:extLst>
          </p:cNvPr>
          <p:cNvSpPr/>
          <p:nvPr/>
        </p:nvSpPr>
        <p:spPr>
          <a:xfrm>
            <a:off x="6814692" y="3752850"/>
            <a:ext cx="173831" cy="17977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10290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B88D3A5-9B08-4907-8275-6322BBAD3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810" y="1498649"/>
            <a:ext cx="3806701" cy="461268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선택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3534111"/>
              </p:ext>
            </p:extLst>
          </p:nvPr>
        </p:nvGraphicFramePr>
        <p:xfrm>
          <a:off x="2276987" y="1662409"/>
          <a:ext cx="4019868" cy="204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9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선택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클릭하면 클릭한 부대를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부대를 클릭하면 선택을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7652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부대가 있을 때 다른 부대를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부대 선택을 해제하고 클릭한 부대를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2151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선택되면 해당 부대의 배치를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7670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선택되었을 때 팝업된 부대 배치 중에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 설정된 배치가 있을 경우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082987"/>
                  </a:ext>
                </a:extLst>
              </a:tr>
            </a:tbl>
          </a:graphicData>
        </a:graphic>
      </p:graphicFrame>
      <p:grpSp>
        <p:nvGrpSpPr>
          <p:cNvPr id="30" name="그룹 29">
            <a:extLst>
              <a:ext uri="{FF2B5EF4-FFF2-40B4-BE49-F238E27FC236}">
                <a16:creationId xmlns:a16="http://schemas.microsoft.com/office/drawing/2014/main" id="{B1AB9315-ECBE-4AB7-8142-78A4A44C21CE}"/>
              </a:ext>
            </a:extLst>
          </p:cNvPr>
          <p:cNvGrpSpPr>
            <a:grpSpLocks noChangeAspect="1"/>
          </p:cNvGrpSpPr>
          <p:nvPr/>
        </p:nvGrpSpPr>
        <p:grpSpPr>
          <a:xfrm>
            <a:off x="898942" y="4021598"/>
            <a:ext cx="6945117" cy="2107827"/>
            <a:chOff x="700428" y="4650951"/>
            <a:chExt cx="5267312" cy="1598617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DA279B8-7891-46C0-9BB0-0D2B3A039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68661" y="4650951"/>
              <a:ext cx="2499079" cy="1209232"/>
            </a:xfrm>
            <a:prstGeom prst="rect">
              <a:avLst/>
            </a:prstGeom>
            <a:ln w="19050">
              <a:noFill/>
            </a:ln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BD933255-B386-42C0-B58C-A0F6AC9CEC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0428" y="4650951"/>
              <a:ext cx="2499081" cy="1209232"/>
            </a:xfrm>
            <a:prstGeom prst="rect">
              <a:avLst/>
            </a:prstGeom>
          </p:spPr>
        </p:pic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E7BF46C-531E-42D5-8719-7E66CDCBE07E}"/>
                </a:ext>
              </a:extLst>
            </p:cNvPr>
            <p:cNvSpPr/>
            <p:nvPr/>
          </p:nvSpPr>
          <p:spPr>
            <a:xfrm>
              <a:off x="779633" y="4750719"/>
              <a:ext cx="1657552" cy="42493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9961960B-831B-4804-B53A-9792C51FA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78116" y="5100995"/>
              <a:ext cx="118139" cy="149315"/>
            </a:xfrm>
            <a:prstGeom prst="rect">
              <a:avLst/>
            </a:prstGeom>
            <a:ln>
              <a:noFill/>
            </a:ln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D584BA46-773D-4771-9779-668277FB4AAF}"/>
                </a:ext>
              </a:extLst>
            </p:cNvPr>
            <p:cNvSpPr/>
            <p:nvPr/>
          </p:nvSpPr>
          <p:spPr>
            <a:xfrm>
              <a:off x="5177708" y="4918645"/>
              <a:ext cx="140006" cy="13288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B7F24934-E55E-4EB4-AF63-8F442438B334}"/>
                </a:ext>
              </a:extLst>
            </p:cNvPr>
            <p:cNvSpPr/>
            <p:nvPr/>
          </p:nvSpPr>
          <p:spPr>
            <a:xfrm>
              <a:off x="3784776" y="5138782"/>
              <a:ext cx="1402299" cy="13288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94ED362-A01D-4DC8-B9B5-7D9AD49EE559}"/>
                </a:ext>
              </a:extLst>
            </p:cNvPr>
            <p:cNvSpPr txBox="1"/>
            <p:nvPr/>
          </p:nvSpPr>
          <p:spPr>
            <a:xfrm>
              <a:off x="700428" y="5856071"/>
              <a:ext cx="5267312" cy="393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부대 클릭으로 해당 부대 선택 및 부대 배치 팝업</a:t>
              </a:r>
              <a:endParaRPr lang="en-US" altLang="ko-KR" sz="1000" dirty="0"/>
            </a:p>
            <a:p>
              <a:pPr algn="ctr"/>
              <a:r>
                <a:rPr lang="ko-KR" altLang="en-US" sz="1000" dirty="0"/>
                <a:t>팝업된 부대 배치 중에 선호 배치 설정된 배치가 있을 경우 해당 배치 선택</a:t>
              </a:r>
              <a:r>
                <a:rPr lang="en-US" altLang="ko-KR" sz="1000" dirty="0"/>
                <a:t>.</a:t>
              </a:r>
            </a:p>
          </p:txBody>
        </p:sp>
        <p:cxnSp>
          <p:nvCxnSpPr>
            <p:cNvPr id="45" name="연결선: 꺾임 44">
              <a:extLst>
                <a:ext uri="{FF2B5EF4-FFF2-40B4-BE49-F238E27FC236}">
                  <a16:creationId xmlns:a16="http://schemas.microsoft.com/office/drawing/2014/main" id="{EE76CCB4-A113-468C-B7D4-102E7DF6096B}"/>
                </a:ext>
              </a:extLst>
            </p:cNvPr>
            <p:cNvCxnSpPr>
              <a:cxnSpLocks/>
              <a:stCxn id="38" idx="3"/>
              <a:endCxn id="39" idx="1"/>
            </p:cNvCxnSpPr>
            <p:nvPr/>
          </p:nvCxnSpPr>
          <p:spPr>
            <a:xfrm flipV="1">
              <a:off x="2496254" y="4985089"/>
              <a:ext cx="2681454" cy="190563"/>
            </a:xfrm>
            <a:prstGeom prst="bentConnector3">
              <a:avLst>
                <a:gd name="adj1" fmla="val 30077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연결선: 꺾임 46">
              <a:extLst>
                <a:ext uri="{FF2B5EF4-FFF2-40B4-BE49-F238E27FC236}">
                  <a16:creationId xmlns:a16="http://schemas.microsoft.com/office/drawing/2014/main" id="{393E6729-1D0B-41FC-BE75-805944B1D9C6}"/>
                </a:ext>
              </a:extLst>
            </p:cNvPr>
            <p:cNvCxnSpPr>
              <a:cxnSpLocks/>
              <a:stCxn id="38" idx="3"/>
              <a:endCxn id="42" idx="1"/>
            </p:cNvCxnSpPr>
            <p:nvPr/>
          </p:nvCxnSpPr>
          <p:spPr>
            <a:xfrm>
              <a:off x="2496254" y="5175653"/>
              <a:ext cx="1288522" cy="29574"/>
            </a:xfrm>
            <a:prstGeom prst="bentConnector3">
              <a:avLst>
                <a:gd name="adj1" fmla="val 63129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073441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배치 선택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40253"/>
              </p:ext>
            </p:extLst>
          </p:nvPr>
        </p:nvGraphicFramePr>
        <p:xfrm>
          <a:off x="2146387" y="1975610"/>
          <a:ext cx="4019868" cy="131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9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배치 선택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클릭하면 클릭한 배치를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배치를 클릭하면 선택을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23065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배치가 있을 때 다른 배치를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배치 선택을 해제하고 클릭한 배치를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2171305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E683E8F9-E7D8-4BBE-8A32-4D78D3D5B769}"/>
              </a:ext>
            </a:extLst>
          </p:cNvPr>
          <p:cNvGrpSpPr>
            <a:grpSpLocks noChangeAspect="1"/>
          </p:cNvGrpSpPr>
          <p:nvPr/>
        </p:nvGrpSpPr>
        <p:grpSpPr>
          <a:xfrm>
            <a:off x="901680" y="3969459"/>
            <a:ext cx="6945117" cy="1918379"/>
            <a:chOff x="6229363" y="4650951"/>
            <a:chExt cx="5267312" cy="1454936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C04E26F4-A108-4C6F-9D57-6C0070A68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29458" y="4650951"/>
              <a:ext cx="2499079" cy="1209231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BC051505-2E3D-436F-AC98-86547B57A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90255" y="4650951"/>
              <a:ext cx="2506420" cy="1212784"/>
            </a:xfrm>
            <a:prstGeom prst="rect">
              <a:avLst/>
            </a:prstGeom>
          </p:spPr>
        </p:pic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2EB3004B-BD0C-40BA-B08E-97C0555B6A7F}"/>
                </a:ext>
              </a:extLst>
            </p:cNvPr>
            <p:cNvSpPr/>
            <p:nvPr/>
          </p:nvSpPr>
          <p:spPr>
            <a:xfrm>
              <a:off x="6608605" y="5150917"/>
              <a:ext cx="405148" cy="10464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C5EDE7AA-ABB1-4FD6-AC7F-C59D5C5BEAF7}"/>
                </a:ext>
              </a:extLst>
            </p:cNvPr>
            <p:cNvSpPr/>
            <p:nvPr/>
          </p:nvSpPr>
          <p:spPr>
            <a:xfrm>
              <a:off x="9322860" y="5150917"/>
              <a:ext cx="72543" cy="7728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BABA0275-A699-4B68-84D1-D7FD5B358EAC}"/>
                </a:ext>
              </a:extLst>
            </p:cNvPr>
            <p:cNvSpPr/>
            <p:nvPr/>
          </p:nvSpPr>
          <p:spPr>
            <a:xfrm>
              <a:off x="10994135" y="4702134"/>
              <a:ext cx="459848" cy="112417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74" name="연결선: 꺾임 73">
              <a:extLst>
                <a:ext uri="{FF2B5EF4-FFF2-40B4-BE49-F238E27FC236}">
                  <a16:creationId xmlns:a16="http://schemas.microsoft.com/office/drawing/2014/main" id="{6F95D5C2-8D67-457E-90F9-FC46A679C854}"/>
                </a:ext>
              </a:extLst>
            </p:cNvPr>
            <p:cNvCxnSpPr>
              <a:cxnSpLocks/>
              <a:stCxn id="75" idx="3"/>
              <a:endCxn id="70" idx="1"/>
            </p:cNvCxnSpPr>
            <p:nvPr/>
          </p:nvCxnSpPr>
          <p:spPr>
            <a:xfrm flipV="1">
              <a:off x="7072823" y="5189560"/>
              <a:ext cx="2250037" cy="92205"/>
            </a:xfrm>
            <a:prstGeom prst="bentConnector3">
              <a:avLst>
                <a:gd name="adj1" fmla="val 77700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D2F2DA8D-1562-4E84-9AD4-44EBC00CA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4684" y="5207108"/>
              <a:ext cx="118139" cy="149315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76" name="연결선: 꺾임 75">
              <a:extLst>
                <a:ext uri="{FF2B5EF4-FFF2-40B4-BE49-F238E27FC236}">
                  <a16:creationId xmlns:a16="http://schemas.microsoft.com/office/drawing/2014/main" id="{61069106-5C83-4046-BEBF-8DC05CE4B8C3}"/>
                </a:ext>
              </a:extLst>
            </p:cNvPr>
            <p:cNvCxnSpPr>
              <a:cxnSpLocks/>
              <a:stCxn id="75" idx="3"/>
              <a:endCxn id="73" idx="0"/>
            </p:cNvCxnSpPr>
            <p:nvPr/>
          </p:nvCxnSpPr>
          <p:spPr>
            <a:xfrm flipV="1">
              <a:off x="7072823" y="4702134"/>
              <a:ext cx="4151236" cy="579631"/>
            </a:xfrm>
            <a:prstGeom prst="bentConnector4">
              <a:avLst>
                <a:gd name="adj1" fmla="val 42041"/>
                <a:gd name="adj2" fmla="val 124962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92A4D72E-EAEB-427B-8E69-8816F7BC62D9}"/>
                </a:ext>
              </a:extLst>
            </p:cNvPr>
            <p:cNvSpPr txBox="1"/>
            <p:nvPr/>
          </p:nvSpPr>
          <p:spPr>
            <a:xfrm>
              <a:off x="6229363" y="5863735"/>
              <a:ext cx="5267312" cy="2421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배치 클릭으로 해당 배치 선택 및 배치 현황 팝업</a:t>
              </a:r>
              <a:endParaRPr lang="en-US" altLang="ko-KR" sz="1000" dirty="0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6EA6B7B-C21E-462F-B7FD-C16DD429B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0971" y="1663699"/>
            <a:ext cx="3857921" cy="4178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778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선호 부대 및 선호 배치 설정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9384008"/>
              </p:ext>
            </p:extLst>
          </p:nvPr>
        </p:nvGraphicFramePr>
        <p:xfrm>
          <a:off x="930610" y="1429659"/>
          <a:ext cx="519461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946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선호 부대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더블 클릭하면 해당 부대를 선호 부대로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부대는 한번에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개만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부대로 설정된 부대를 더블 클릭하면 선호 부대 설정을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설정된 선호 부대가 있을 때 다른 부대를 더블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선호 부대를 해제하고 더블 클릭한 부대를 선호 부대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6715838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A7ACEFD-0BEA-426E-ACC1-EB9A3A2291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097776"/>
              </p:ext>
            </p:extLst>
          </p:nvPr>
        </p:nvGraphicFramePr>
        <p:xfrm>
          <a:off x="930610" y="3167443"/>
          <a:ext cx="632491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49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선호 배치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더블 클릭하면 해당 배치를 선호 배치로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배치는 부대당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개만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배치로 설정된 배치를 더블 클릭하면 선호 부대 설정을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부대의 배치 중 이전에 설정된 선호 배치가 있을 때 다른 배치를 더블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부대의 이전 선호 배치를 해제하고 더블 클릭한 배치를 선호 배치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6715838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DAA289E-64A1-4F6C-AB25-73D5D2D87008}"/>
              </a:ext>
            </a:extLst>
          </p:cNvPr>
          <p:cNvSpPr txBox="1"/>
          <p:nvPr/>
        </p:nvSpPr>
        <p:spPr>
          <a:xfrm>
            <a:off x="6739488" y="5774433"/>
            <a:ext cx="12862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선호 배치 마크</a:t>
            </a:r>
            <a:endParaRPr lang="en-US" altLang="ko-KR" sz="12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9308C6B-47FB-477E-A62A-F2C60D96E8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34" t="7790" r="65832" b="78795"/>
          <a:stretch/>
        </p:blipFill>
        <p:spPr>
          <a:xfrm>
            <a:off x="930610" y="5146409"/>
            <a:ext cx="2032639" cy="652127"/>
          </a:xfrm>
          <a:prstGeom prst="rect">
            <a:avLst/>
          </a:prstGeom>
          <a:ln w="19050">
            <a:noFill/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483087C-5C94-4314-950A-742171147BDD}"/>
              </a:ext>
            </a:extLst>
          </p:cNvPr>
          <p:cNvSpPr/>
          <p:nvPr/>
        </p:nvSpPr>
        <p:spPr>
          <a:xfrm>
            <a:off x="1173283" y="5334930"/>
            <a:ext cx="262043" cy="22695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256503B7-1AF9-43E6-AC31-0AC5E3E552A7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1435326" y="5448405"/>
            <a:ext cx="1756576" cy="454036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DD411D0-40A4-44C8-8B14-176DC341B704}"/>
              </a:ext>
            </a:extLst>
          </p:cNvPr>
          <p:cNvSpPr txBox="1"/>
          <p:nvPr/>
        </p:nvSpPr>
        <p:spPr>
          <a:xfrm>
            <a:off x="3191902" y="5763941"/>
            <a:ext cx="12862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선호 부대 마크</a:t>
            </a:r>
            <a:endParaRPr lang="en-US" altLang="ko-KR" sz="1200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992E05E7-99C4-42A9-A575-1191678AA5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34" t="39373" r="65832" b="46963"/>
          <a:stretch/>
        </p:blipFill>
        <p:spPr>
          <a:xfrm>
            <a:off x="4478196" y="5134377"/>
            <a:ext cx="2032639" cy="664157"/>
          </a:xfrm>
          <a:prstGeom prst="rect">
            <a:avLst/>
          </a:prstGeom>
          <a:ln w="19050">
            <a:noFill/>
          </a:ln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101F139C-3985-438B-9CD8-A499BAB2C4EC}"/>
              </a:ext>
            </a:extLst>
          </p:cNvPr>
          <p:cNvSpPr/>
          <p:nvPr/>
        </p:nvSpPr>
        <p:spPr>
          <a:xfrm>
            <a:off x="5931109" y="5386063"/>
            <a:ext cx="262043" cy="22695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E720782F-8651-45A9-A56D-E966A515EBC6}"/>
              </a:ext>
            </a:extLst>
          </p:cNvPr>
          <p:cNvCxnSpPr>
            <a:cxnSpLocks/>
            <a:stCxn id="22" idx="3"/>
            <a:endCxn id="12" idx="1"/>
          </p:cNvCxnSpPr>
          <p:nvPr/>
        </p:nvCxnSpPr>
        <p:spPr>
          <a:xfrm>
            <a:off x="6193152" y="5499538"/>
            <a:ext cx="546336" cy="41339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BC9F5271-D74B-4062-98B3-89BFA84AE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9235" y="1290894"/>
            <a:ext cx="3377440" cy="481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259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제목 1">
            <a:extLst>
              <a:ext uri="{FF2B5EF4-FFF2-40B4-BE49-F238E27FC236}">
                <a16:creationId xmlns:a16="http://schemas.microsoft.com/office/drawing/2014/main" id="{B50731EC-2CF2-4B87-811C-D5BE34E71101}"/>
              </a:ext>
            </a:extLst>
          </p:cNvPr>
          <p:cNvSpPr txBox="1">
            <a:spLocks/>
          </p:cNvSpPr>
          <p:nvPr/>
        </p:nvSpPr>
        <p:spPr>
          <a:xfrm>
            <a:off x="695325" y="368300"/>
            <a:ext cx="1080135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관리 시스템 구조</a:t>
            </a:r>
            <a:endParaRPr lang="ko-KR" altLang="en-US" sz="2400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556203F0-6409-4C5F-87E3-CA07E3EC61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126308"/>
              </p:ext>
            </p:extLst>
          </p:nvPr>
        </p:nvGraphicFramePr>
        <p:xfrm>
          <a:off x="2446654" y="5040947"/>
          <a:ext cx="72986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605">
                  <a:extLst>
                    <a:ext uri="{9D8B030D-6E8A-4147-A177-3AD203B41FA5}">
                      <a16:colId xmlns:a16="http://schemas.microsoft.com/office/drawing/2014/main" val="732128180"/>
                    </a:ext>
                  </a:extLst>
                </a:gridCol>
                <a:gridCol w="4219893">
                  <a:extLst>
                    <a:ext uri="{9D8B030D-6E8A-4147-A177-3AD203B41FA5}">
                      <a16:colId xmlns:a16="http://schemas.microsoft.com/office/drawing/2014/main" val="3280126138"/>
                    </a:ext>
                  </a:extLst>
                </a:gridCol>
                <a:gridCol w="1667193">
                  <a:extLst>
                    <a:ext uri="{9D8B030D-6E8A-4147-A177-3AD203B41FA5}">
                      <a16:colId xmlns:a16="http://schemas.microsoft.com/office/drawing/2014/main" val="28908143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목록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9424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일람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일람하는 시스템과 일람을 보조하는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일람 시스템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8184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관리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제작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분해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관리 시스템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05034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일람하고 생성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시스템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96901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BC0F0D00-10F7-46B2-9A06-E0D783505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51" y="1268413"/>
            <a:ext cx="10801351" cy="368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835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그림 95">
            <a:extLst>
              <a:ext uri="{FF2B5EF4-FFF2-40B4-BE49-F238E27FC236}">
                <a16:creationId xmlns:a16="http://schemas.microsoft.com/office/drawing/2014/main" id="{96C85279-7C1B-4403-8FEE-D437CC643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59" y="1746850"/>
            <a:ext cx="2504060" cy="1211641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1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468513-3189-45A6-8013-A2CD183D2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345" y="1748274"/>
            <a:ext cx="2505008" cy="1208793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9BD069BF-7595-47A0-A533-28A93FEF99E4}"/>
              </a:ext>
            </a:extLst>
          </p:cNvPr>
          <p:cNvSpPr/>
          <p:nvPr/>
        </p:nvSpPr>
        <p:spPr>
          <a:xfrm>
            <a:off x="2236591" y="1882100"/>
            <a:ext cx="85809" cy="8467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5C1840EF-8FC1-476A-82BA-967B276414EC}"/>
              </a:ext>
            </a:extLst>
          </p:cNvPr>
          <p:cNvCxnSpPr>
            <a:cxnSpLocks/>
            <a:stCxn id="20" idx="2"/>
            <a:endCxn id="3" idx="1"/>
          </p:cNvCxnSpPr>
          <p:nvPr/>
        </p:nvCxnSpPr>
        <p:spPr>
          <a:xfrm rot="16200000" flipH="1">
            <a:off x="2719470" y="1526796"/>
            <a:ext cx="385900" cy="1265849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94F16BA-F59E-417B-964B-564DCB357F63}"/>
              </a:ext>
            </a:extLst>
          </p:cNvPr>
          <p:cNvSpPr txBox="1"/>
          <p:nvPr/>
        </p:nvSpPr>
        <p:spPr>
          <a:xfrm>
            <a:off x="722165" y="2964154"/>
            <a:ext cx="25050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부대 및 배치 설정 편집 버튼 클릭</a:t>
            </a:r>
            <a:endParaRPr lang="en-US" altLang="ko-KR" sz="1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817E47-DA58-4E39-AC3A-20E9C9F524A3}"/>
              </a:ext>
            </a:extLst>
          </p:cNvPr>
          <p:cNvSpPr txBox="1"/>
          <p:nvPr/>
        </p:nvSpPr>
        <p:spPr>
          <a:xfrm>
            <a:off x="3538493" y="2964154"/>
            <a:ext cx="25118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부대 및 배치 설정창 팝업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클릭한 부대의 데이터 로딩 및 반영</a:t>
            </a:r>
            <a:endParaRPr lang="en-US" altLang="ko-KR" sz="1000" dirty="0"/>
          </a:p>
          <a:p>
            <a:r>
              <a:rPr lang="en-US" altLang="ko-KR" sz="1000" dirty="0"/>
              <a:t>3.</a:t>
            </a:r>
            <a:r>
              <a:rPr lang="ko-KR" altLang="en-US" sz="1000" dirty="0"/>
              <a:t> 부대 지정 가능 기물 목록 표기</a:t>
            </a:r>
            <a:endParaRPr lang="en-US" altLang="ko-KR" sz="1000" dirty="0"/>
          </a:p>
          <a:p>
            <a:pPr algn="r"/>
            <a:r>
              <a:rPr lang="en-US" altLang="ko-KR" sz="1000" dirty="0"/>
              <a:t>(</a:t>
            </a:r>
            <a:r>
              <a:rPr lang="ko-KR" altLang="en-US" sz="1000" dirty="0"/>
              <a:t>덱에 포함된 논 프로모션 기물</a:t>
            </a:r>
            <a:r>
              <a:rPr lang="en-US" altLang="ko-KR" sz="1000" dirty="0"/>
              <a:t>)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009751D1-FDDF-46F1-B35E-33DA92CB1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0771" y="1742461"/>
            <a:ext cx="2511861" cy="1212099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43C67B5-3044-40AB-A270-C76515DAA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851" y="1742461"/>
            <a:ext cx="2511861" cy="1212099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854D8CF7-D5D4-4096-BBD7-D7D865BD91B1}"/>
              </a:ext>
            </a:extLst>
          </p:cNvPr>
          <p:cNvSpPr/>
          <p:nvPr/>
        </p:nvSpPr>
        <p:spPr>
          <a:xfrm>
            <a:off x="6199746" y="1852424"/>
            <a:ext cx="207856" cy="27971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E27BA9F-6F72-4083-BF9B-735E3EC4B4B2}"/>
              </a:ext>
            </a:extLst>
          </p:cNvPr>
          <p:cNvSpPr/>
          <p:nvPr/>
        </p:nvSpPr>
        <p:spPr>
          <a:xfrm>
            <a:off x="8996024" y="1827171"/>
            <a:ext cx="256498" cy="32404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A4877AA-FA31-4693-8FFB-B053952D238F}"/>
              </a:ext>
            </a:extLst>
          </p:cNvPr>
          <p:cNvSpPr/>
          <p:nvPr/>
        </p:nvSpPr>
        <p:spPr>
          <a:xfrm>
            <a:off x="8996024" y="2228842"/>
            <a:ext cx="1709959" cy="69119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20DBCCD-BDE6-4EC3-B757-D5341ABFCF41}"/>
              </a:ext>
            </a:extLst>
          </p:cNvPr>
          <p:cNvSpPr txBox="1"/>
          <p:nvPr/>
        </p:nvSpPr>
        <p:spPr>
          <a:xfrm>
            <a:off x="6183490" y="2963082"/>
            <a:ext cx="2473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지정된 기물이 없는</a:t>
            </a:r>
            <a:endParaRPr lang="en-US" altLang="ko-KR" sz="1000" dirty="0"/>
          </a:p>
          <a:p>
            <a:pPr algn="ctr"/>
            <a:r>
              <a:rPr lang="ko-KR" altLang="en-US" sz="1000" dirty="0"/>
              <a:t>부대 기물</a:t>
            </a:r>
            <a:r>
              <a:rPr lang="en-US" altLang="ko-KR" sz="1000" dirty="0"/>
              <a:t> </a:t>
            </a:r>
            <a:r>
              <a:rPr lang="ko-KR" altLang="en-US" sz="1000" dirty="0"/>
              <a:t>현황 칸 클릭</a:t>
            </a:r>
            <a:endParaRPr lang="en-US" altLang="ko-KR" sz="10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8E9A6CF-83B2-4A8A-A95E-EA50DE982EC9}"/>
              </a:ext>
            </a:extLst>
          </p:cNvPr>
          <p:cNvSpPr txBox="1"/>
          <p:nvPr/>
        </p:nvSpPr>
        <p:spPr>
          <a:xfrm>
            <a:off x="8990511" y="2963082"/>
            <a:ext cx="24733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부대 클래스 강조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부대 설정 가능 기물 중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부대 지정 가능한 기물만 표기</a:t>
            </a:r>
            <a:endParaRPr lang="en-US" altLang="ko-KR" sz="1000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30F6AA2-5751-4D7E-B030-0BA41338A4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3267" y="2071730"/>
            <a:ext cx="95587" cy="120812"/>
          </a:xfrm>
          <a:prstGeom prst="rect">
            <a:avLst/>
          </a:prstGeom>
          <a:ln>
            <a:noFill/>
          </a:ln>
        </p:spPr>
      </p:pic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E201CF1B-DB9C-4D05-A9D8-5D03A00C98A6}"/>
              </a:ext>
            </a:extLst>
          </p:cNvPr>
          <p:cNvCxnSpPr>
            <a:cxnSpLocks/>
            <a:stCxn id="21" idx="3"/>
            <a:endCxn id="31" idx="1"/>
          </p:cNvCxnSpPr>
          <p:nvPr/>
        </p:nvCxnSpPr>
        <p:spPr>
          <a:xfrm flipV="1">
            <a:off x="6438854" y="1989194"/>
            <a:ext cx="2557170" cy="142942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0D267EA8-9B93-4706-9947-48D79F345A5D}"/>
              </a:ext>
            </a:extLst>
          </p:cNvPr>
          <p:cNvCxnSpPr>
            <a:cxnSpLocks/>
            <a:stCxn id="21" idx="3"/>
            <a:endCxn id="32" idx="1"/>
          </p:cNvCxnSpPr>
          <p:nvPr/>
        </p:nvCxnSpPr>
        <p:spPr>
          <a:xfrm>
            <a:off x="6438854" y="2132136"/>
            <a:ext cx="2557170" cy="442303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그림 56">
            <a:extLst>
              <a:ext uri="{FF2B5EF4-FFF2-40B4-BE49-F238E27FC236}">
                <a16:creationId xmlns:a16="http://schemas.microsoft.com/office/drawing/2014/main" id="{FA19F3E0-21D1-4A10-9FC9-5D1F10F240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8493" y="4227145"/>
            <a:ext cx="2505010" cy="1208793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F3126FDE-25C9-4C80-9FCA-2F460B72F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310" y="4227145"/>
            <a:ext cx="2505009" cy="1208793"/>
          </a:xfrm>
          <a:prstGeom prst="rect">
            <a:avLst/>
          </a:prstGeom>
        </p:spPr>
      </p:pic>
      <p:sp>
        <p:nvSpPr>
          <p:cNvPr id="63" name="직사각형 62">
            <a:extLst>
              <a:ext uri="{FF2B5EF4-FFF2-40B4-BE49-F238E27FC236}">
                <a16:creationId xmlns:a16="http://schemas.microsoft.com/office/drawing/2014/main" id="{90346AC4-2000-4EEC-A002-591BA895E64E}"/>
              </a:ext>
            </a:extLst>
          </p:cNvPr>
          <p:cNvSpPr/>
          <p:nvPr/>
        </p:nvSpPr>
        <p:spPr>
          <a:xfrm>
            <a:off x="752317" y="4721688"/>
            <a:ext cx="184696" cy="24031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3880090-E5C8-4BC8-B784-6F95DD9386F6}"/>
              </a:ext>
            </a:extLst>
          </p:cNvPr>
          <p:cNvSpPr>
            <a:spLocks noChangeAspect="1"/>
          </p:cNvSpPr>
          <p:nvPr/>
        </p:nvSpPr>
        <p:spPr>
          <a:xfrm>
            <a:off x="3556164" y="4685137"/>
            <a:ext cx="384423" cy="28950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9D96AC34-7F51-4B78-976D-CDE48FE756F7}"/>
              </a:ext>
            </a:extLst>
          </p:cNvPr>
          <p:cNvSpPr>
            <a:spLocks noChangeAspect="1"/>
          </p:cNvSpPr>
          <p:nvPr/>
        </p:nvSpPr>
        <p:spPr>
          <a:xfrm>
            <a:off x="3556164" y="4297233"/>
            <a:ext cx="274887" cy="35601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6" name="연결선: 꺾임 65">
            <a:extLst>
              <a:ext uri="{FF2B5EF4-FFF2-40B4-BE49-F238E27FC236}">
                <a16:creationId xmlns:a16="http://schemas.microsoft.com/office/drawing/2014/main" id="{330F029D-0AE3-426A-B283-177AE432A70E}"/>
              </a:ext>
            </a:extLst>
          </p:cNvPr>
          <p:cNvCxnSpPr>
            <a:cxnSpLocks/>
            <a:stCxn id="63" idx="3"/>
            <a:endCxn id="65" idx="1"/>
          </p:cNvCxnSpPr>
          <p:nvPr/>
        </p:nvCxnSpPr>
        <p:spPr>
          <a:xfrm flipV="1">
            <a:off x="937013" y="4475242"/>
            <a:ext cx="2619151" cy="366604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2B0A241F-7F0E-4DF9-9F65-52598AF7C273}"/>
              </a:ext>
            </a:extLst>
          </p:cNvPr>
          <p:cNvSpPr txBox="1"/>
          <p:nvPr/>
        </p:nvSpPr>
        <p:spPr>
          <a:xfrm>
            <a:off x="715309" y="5435938"/>
            <a:ext cx="25050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지정할 수 있는 기물을</a:t>
            </a:r>
            <a:endParaRPr lang="en-US" altLang="ko-KR" sz="1000" dirty="0"/>
          </a:p>
          <a:p>
            <a:pPr algn="ctr"/>
            <a:r>
              <a:rPr lang="ko-KR" altLang="en-US" sz="1000" dirty="0"/>
              <a:t>부대 지정</a:t>
            </a:r>
            <a:r>
              <a:rPr lang="en-US" altLang="ko-KR" sz="1000" dirty="0"/>
              <a:t> </a:t>
            </a:r>
            <a:r>
              <a:rPr lang="ko-KR" altLang="en-US" sz="1000" dirty="0"/>
              <a:t>가능 기물 목록에서 클릭 </a:t>
            </a:r>
            <a:endParaRPr lang="en-US" altLang="ko-KR" sz="10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8B7FC80-8AF0-49C7-8554-364120B92EBA}"/>
              </a:ext>
            </a:extLst>
          </p:cNvPr>
          <p:cNvSpPr txBox="1"/>
          <p:nvPr/>
        </p:nvSpPr>
        <p:spPr>
          <a:xfrm>
            <a:off x="3545345" y="5435938"/>
            <a:ext cx="250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기물 부대 지정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소속된 기물 강조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및 부대 지정 불가 기물 비활성화</a:t>
            </a:r>
            <a:endParaRPr lang="en-US" altLang="ko-KR" sz="1000" dirty="0"/>
          </a:p>
        </p:txBody>
      </p:sp>
      <p:sp>
        <p:nvSpPr>
          <p:cNvPr id="71" name="사각형: 둥근 대각선 방향 모서리 70">
            <a:extLst>
              <a:ext uri="{FF2B5EF4-FFF2-40B4-BE49-F238E27FC236}">
                <a16:creationId xmlns:a16="http://schemas.microsoft.com/office/drawing/2014/main" id="{6FFC3708-1CEE-4DD6-99FA-CEB777888B16}"/>
              </a:ext>
            </a:extLst>
          </p:cNvPr>
          <p:cNvSpPr/>
          <p:nvPr/>
        </p:nvSpPr>
        <p:spPr>
          <a:xfrm>
            <a:off x="695325" y="1268413"/>
            <a:ext cx="201166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및 배치 설정창 팝업</a:t>
            </a:r>
          </a:p>
        </p:txBody>
      </p:sp>
      <p:sp>
        <p:nvSpPr>
          <p:cNvPr id="72" name="사각형: 둥근 대각선 방향 모서리 71">
            <a:extLst>
              <a:ext uri="{FF2B5EF4-FFF2-40B4-BE49-F238E27FC236}">
                <a16:creationId xmlns:a16="http://schemas.microsoft.com/office/drawing/2014/main" id="{FD2E9D2A-1060-486F-8CF5-2B56A7132DEC}"/>
              </a:ext>
            </a:extLst>
          </p:cNvPr>
          <p:cNvSpPr/>
          <p:nvPr/>
        </p:nvSpPr>
        <p:spPr>
          <a:xfrm>
            <a:off x="6095999" y="1268413"/>
            <a:ext cx="217932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/>
              <a:t>부대 지정 가능 </a:t>
            </a:r>
            <a:r>
              <a:rPr lang="ko-KR" altLang="en-US" sz="1200" b="1" dirty="0"/>
              <a:t>기물만 보기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66EE5FBE-C906-4907-9F03-B63870E99232}"/>
              </a:ext>
            </a:extLst>
          </p:cNvPr>
          <p:cNvSpPr/>
          <p:nvPr/>
        </p:nvSpPr>
        <p:spPr>
          <a:xfrm>
            <a:off x="3588424" y="2224926"/>
            <a:ext cx="1679721" cy="69510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사각형: 둥근 대각선 방향 모서리 88">
            <a:extLst>
              <a:ext uri="{FF2B5EF4-FFF2-40B4-BE49-F238E27FC236}">
                <a16:creationId xmlns:a16="http://schemas.microsoft.com/office/drawing/2014/main" id="{EDFDED3C-EA60-485E-87EF-FFEAB071CF88}"/>
              </a:ext>
            </a:extLst>
          </p:cNvPr>
          <p:cNvSpPr/>
          <p:nvPr/>
        </p:nvSpPr>
        <p:spPr>
          <a:xfrm>
            <a:off x="695326" y="3748965"/>
            <a:ext cx="1359812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기물 지정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C432671-9DB2-488F-9C6D-D14527CBC3E6}"/>
              </a:ext>
            </a:extLst>
          </p:cNvPr>
          <p:cNvSpPr txBox="1"/>
          <p:nvPr/>
        </p:nvSpPr>
        <p:spPr>
          <a:xfrm>
            <a:off x="6115983" y="5439754"/>
            <a:ext cx="25050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부대 지정된 기물 클릭</a:t>
            </a:r>
            <a:endParaRPr lang="en-US" altLang="ko-KR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528F3A1-7112-4A86-9F4F-45D34CF8197F}"/>
              </a:ext>
            </a:extLst>
          </p:cNvPr>
          <p:cNvSpPr txBox="1"/>
          <p:nvPr/>
        </p:nvSpPr>
        <p:spPr>
          <a:xfrm>
            <a:off x="8964826" y="5439754"/>
            <a:ext cx="2486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기물 부대에서 제외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부대 지정 불가 기물 비활성화 해제</a:t>
            </a:r>
            <a:endParaRPr lang="en-US" altLang="ko-KR" sz="1000" dirty="0"/>
          </a:p>
        </p:txBody>
      </p:sp>
      <p:sp>
        <p:nvSpPr>
          <p:cNvPr id="43" name="사각형: 둥근 대각선 방향 모서리 42">
            <a:extLst>
              <a:ext uri="{FF2B5EF4-FFF2-40B4-BE49-F238E27FC236}">
                <a16:creationId xmlns:a16="http://schemas.microsoft.com/office/drawing/2014/main" id="{00D7B870-77E9-4661-BA9D-C7E7C72EAFBD}"/>
              </a:ext>
            </a:extLst>
          </p:cNvPr>
          <p:cNvSpPr/>
          <p:nvPr/>
        </p:nvSpPr>
        <p:spPr>
          <a:xfrm>
            <a:off x="6095999" y="3752930"/>
            <a:ext cx="1296437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기물 제외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D519CBEC-1A75-4DBE-AFE6-57FB4CBE0A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5276" y="4229484"/>
            <a:ext cx="2505010" cy="1208793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EE67BB4F-07CA-43EF-A73F-5DFC5E48B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8868" y="4229484"/>
            <a:ext cx="2505010" cy="1208794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01925876-C36B-42E8-9DED-1C25B1598667}"/>
              </a:ext>
            </a:extLst>
          </p:cNvPr>
          <p:cNvSpPr/>
          <p:nvPr/>
        </p:nvSpPr>
        <p:spPr>
          <a:xfrm>
            <a:off x="6200061" y="4334747"/>
            <a:ext cx="209550" cy="28098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68AF8382-FA82-4BAF-AC5C-33CA114EDC92}"/>
              </a:ext>
            </a:extLst>
          </p:cNvPr>
          <p:cNvCxnSpPr>
            <a:cxnSpLocks/>
            <a:stCxn id="47" idx="2"/>
            <a:endCxn id="59" idx="1"/>
          </p:cNvCxnSpPr>
          <p:nvPr/>
        </p:nvCxnSpPr>
        <p:spPr>
          <a:xfrm rot="5400000" flipH="1" flipV="1">
            <a:off x="7585117" y="3199723"/>
            <a:ext cx="135731" cy="2696295"/>
          </a:xfrm>
          <a:prstGeom prst="bentConnector4">
            <a:avLst>
              <a:gd name="adj1" fmla="val -168421"/>
              <a:gd name="adj2" fmla="val 51943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D9D8803-2079-42E1-9AD3-2730994E3F75}"/>
              </a:ext>
            </a:extLst>
          </p:cNvPr>
          <p:cNvSpPr/>
          <p:nvPr/>
        </p:nvSpPr>
        <p:spPr>
          <a:xfrm>
            <a:off x="9001131" y="4339510"/>
            <a:ext cx="209550" cy="28098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60287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1 </a:t>
            </a:r>
            <a:r>
              <a:rPr lang="ko-KR" altLang="en-US" sz="2400" dirty="0"/>
              <a:t>차트</a:t>
            </a:r>
            <a:endParaRPr lang="en-US" altLang="ko-KR" sz="2400" dirty="0"/>
          </a:p>
        </p:txBody>
      </p:sp>
      <p:sp>
        <p:nvSpPr>
          <p:cNvPr id="10" name="사각형: 둥근 대각선 방향 모서리 9">
            <a:extLst>
              <a:ext uri="{FF2B5EF4-FFF2-40B4-BE49-F238E27FC236}">
                <a16:creationId xmlns:a16="http://schemas.microsoft.com/office/drawing/2014/main" id="{35517073-623A-4ABC-8F22-1B2124CEE9E6}"/>
              </a:ext>
            </a:extLst>
          </p:cNvPr>
          <p:cNvSpPr/>
          <p:nvPr/>
        </p:nvSpPr>
        <p:spPr>
          <a:xfrm>
            <a:off x="1002762" y="1268413"/>
            <a:ext cx="201166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및 배치 설정창 팝업</a:t>
            </a:r>
          </a:p>
        </p:txBody>
      </p:sp>
      <p:sp>
        <p:nvSpPr>
          <p:cNvPr id="11" name="사각형: 둥근 대각선 방향 모서리 10">
            <a:extLst>
              <a:ext uri="{FF2B5EF4-FFF2-40B4-BE49-F238E27FC236}">
                <a16:creationId xmlns:a16="http://schemas.microsoft.com/office/drawing/2014/main" id="{0459DDD4-DC48-47DE-8CCE-8D314A33F401}"/>
              </a:ext>
            </a:extLst>
          </p:cNvPr>
          <p:cNvSpPr/>
          <p:nvPr/>
        </p:nvSpPr>
        <p:spPr>
          <a:xfrm>
            <a:off x="4992408" y="1268413"/>
            <a:ext cx="344170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지정 가능 </a:t>
            </a:r>
            <a:r>
              <a:rPr lang="ko-KR" altLang="en-US" sz="1200" b="1"/>
              <a:t>기물만 보기 및 부대 기물 제외</a:t>
            </a:r>
            <a:endParaRPr lang="ko-KR" altLang="en-US" sz="1200" b="1" dirty="0"/>
          </a:p>
        </p:txBody>
      </p:sp>
      <p:sp>
        <p:nvSpPr>
          <p:cNvPr id="14" name="사각형: 둥근 대각선 방향 모서리 13">
            <a:extLst>
              <a:ext uri="{FF2B5EF4-FFF2-40B4-BE49-F238E27FC236}">
                <a16:creationId xmlns:a16="http://schemas.microsoft.com/office/drawing/2014/main" id="{76D7C5CA-5456-46D0-904E-5CDFBD7407EE}"/>
              </a:ext>
            </a:extLst>
          </p:cNvPr>
          <p:cNvSpPr/>
          <p:nvPr/>
        </p:nvSpPr>
        <p:spPr>
          <a:xfrm>
            <a:off x="1043355" y="3748965"/>
            <a:ext cx="1301114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기물 지정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172AFEC-FF25-4645-A2AB-89D6844D5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107" y="1522329"/>
            <a:ext cx="1358624" cy="2225830"/>
          </a:xfrm>
          <a:prstGeom prst="rect">
            <a:avLst/>
          </a:prstGeom>
        </p:spPr>
      </p:pic>
      <p:sp>
        <p:nvSpPr>
          <p:cNvPr id="18" name="사각형: 둥근 대각선 방향 모서리 17">
            <a:extLst>
              <a:ext uri="{FF2B5EF4-FFF2-40B4-BE49-F238E27FC236}">
                <a16:creationId xmlns:a16="http://schemas.microsoft.com/office/drawing/2014/main" id="{E0612EF8-A2C5-446E-B975-024DC5888274}"/>
              </a:ext>
            </a:extLst>
          </p:cNvPr>
          <p:cNvSpPr/>
          <p:nvPr/>
        </p:nvSpPr>
        <p:spPr>
          <a:xfrm>
            <a:off x="5090286" y="4059830"/>
            <a:ext cx="217932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기물 현황 칸 선택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2CDA0A5-A9AA-41A6-8433-68A76D632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697" y="4313746"/>
            <a:ext cx="3030695" cy="1923541"/>
          </a:xfrm>
          <a:prstGeom prst="rect">
            <a:avLst/>
          </a:prstGeom>
        </p:spPr>
      </p:pic>
      <p:sp>
        <p:nvSpPr>
          <p:cNvPr id="21" name="사각형: 둥근 대각선 방향 모서리 20">
            <a:extLst>
              <a:ext uri="{FF2B5EF4-FFF2-40B4-BE49-F238E27FC236}">
                <a16:creationId xmlns:a16="http://schemas.microsoft.com/office/drawing/2014/main" id="{88A07AB4-F1B5-42AF-8C8F-0191640A669E}"/>
              </a:ext>
            </a:extLst>
          </p:cNvPr>
          <p:cNvSpPr/>
          <p:nvPr/>
        </p:nvSpPr>
        <p:spPr>
          <a:xfrm>
            <a:off x="8351319" y="4059830"/>
            <a:ext cx="217932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기물 지정 가능 판단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B81CE96-354C-4689-90A7-4AFD63DC0A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1629" y="4312939"/>
            <a:ext cx="2634614" cy="192354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FB19FE32-F953-4555-BF33-659A25F505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5841" y="4002881"/>
            <a:ext cx="1415421" cy="223440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E172990-8C79-4099-AF15-D8042163BB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0763" y="1522329"/>
            <a:ext cx="4244901" cy="223360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E0D636E-64B2-47F5-A71D-6FD8799F178F}"/>
              </a:ext>
            </a:extLst>
          </p:cNvPr>
          <p:cNvSpPr/>
          <p:nvPr/>
        </p:nvSpPr>
        <p:spPr>
          <a:xfrm>
            <a:off x="4992408" y="3755930"/>
            <a:ext cx="6193761" cy="248055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6D255-BAA2-4908-88AB-D263CA7E480C}"/>
              </a:ext>
            </a:extLst>
          </p:cNvPr>
          <p:cNvSpPr txBox="1"/>
          <p:nvPr/>
        </p:nvSpPr>
        <p:spPr>
          <a:xfrm>
            <a:off x="4992408" y="3759749"/>
            <a:ext cx="3682826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C00000"/>
                </a:solidFill>
              </a:rPr>
              <a:t>부대 지정</a:t>
            </a:r>
            <a:r>
              <a:rPr lang="en-US" altLang="ko-KR" sz="1200" b="1" dirty="0">
                <a:solidFill>
                  <a:srgbClr val="C00000"/>
                </a:solidFill>
              </a:rPr>
              <a:t> </a:t>
            </a:r>
            <a:r>
              <a:rPr lang="ko-KR" altLang="en-US" sz="1200" b="1" dirty="0">
                <a:solidFill>
                  <a:srgbClr val="C00000"/>
                </a:solidFill>
              </a:rPr>
              <a:t>가능 기물 목록 기물 비활성화 관련 차트</a:t>
            </a:r>
          </a:p>
        </p:txBody>
      </p:sp>
    </p:spTree>
    <p:extLst>
      <p:ext uri="{BB962C8B-B14F-4D97-AF65-F5344CB8AC3E}">
        <p14:creationId xmlns:p14="http://schemas.microsoft.com/office/powerpoint/2010/main" val="32837031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2</a:t>
            </a: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81157278-66DD-4C7E-BE32-3BDAF213E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791" y="1744966"/>
            <a:ext cx="2505010" cy="1208794"/>
          </a:xfrm>
          <a:prstGeom prst="rect">
            <a:avLst/>
          </a:prstGeom>
        </p:spPr>
      </p:pic>
      <p:sp>
        <p:nvSpPr>
          <p:cNvPr id="46" name="사각형: 둥근 대각선 방향 모서리 45">
            <a:extLst>
              <a:ext uri="{FF2B5EF4-FFF2-40B4-BE49-F238E27FC236}">
                <a16:creationId xmlns:a16="http://schemas.microsoft.com/office/drawing/2014/main" id="{F5676E98-5E27-4651-ADF2-1F0C7B885A78}"/>
              </a:ext>
            </a:extLst>
          </p:cNvPr>
          <p:cNvSpPr/>
          <p:nvPr/>
        </p:nvSpPr>
        <p:spPr>
          <a:xfrm>
            <a:off x="693965" y="1268413"/>
            <a:ext cx="1463644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설정 편집창 전환 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6AC1E1D0-901E-449E-B5E2-FC4507610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854" y="1741785"/>
            <a:ext cx="2511861" cy="1212099"/>
          </a:xfrm>
          <a:prstGeom prst="rect">
            <a:avLst/>
          </a:prstGeom>
        </p:spPr>
      </p:pic>
      <p:sp>
        <p:nvSpPr>
          <p:cNvPr id="56" name="사각형: 둥근 대각선 방향 모서리 55">
            <a:extLst>
              <a:ext uri="{FF2B5EF4-FFF2-40B4-BE49-F238E27FC236}">
                <a16:creationId xmlns:a16="http://schemas.microsoft.com/office/drawing/2014/main" id="{DA6EBB7F-6661-40A6-AE92-850FE12FA217}"/>
              </a:ext>
            </a:extLst>
          </p:cNvPr>
          <p:cNvSpPr/>
          <p:nvPr/>
        </p:nvSpPr>
        <p:spPr>
          <a:xfrm>
            <a:off x="6095998" y="1265231"/>
            <a:ext cx="1438275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기물 지정 경고창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6948229-E917-4439-973F-87D1CAEEB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0321" y="1729673"/>
            <a:ext cx="2511862" cy="1212100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0A0314F6-C3E8-46C2-B69D-0A16B39DE0F7}"/>
              </a:ext>
            </a:extLst>
          </p:cNvPr>
          <p:cNvSpPr txBox="1"/>
          <p:nvPr/>
        </p:nvSpPr>
        <p:spPr>
          <a:xfrm>
            <a:off x="6022284" y="2944360"/>
            <a:ext cx="26747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킹 클래스 기물이 지정되지 않은 상태일 때</a:t>
            </a:r>
            <a:endParaRPr lang="en-US" altLang="ko-KR" sz="1000" dirty="0"/>
          </a:p>
          <a:p>
            <a:pPr algn="ctr"/>
            <a:r>
              <a:rPr lang="ko-KR" altLang="en-US" sz="1000" dirty="0"/>
              <a:t>설정창 전환 버튼 클릭</a:t>
            </a:r>
            <a:endParaRPr lang="en-US" altLang="ko-KR" sz="1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ADA803C-64FC-489B-8254-58AEA3442DC1}"/>
              </a:ext>
            </a:extLst>
          </p:cNvPr>
          <p:cNvSpPr txBox="1"/>
          <p:nvPr/>
        </p:nvSpPr>
        <p:spPr>
          <a:xfrm>
            <a:off x="739606" y="2955237"/>
            <a:ext cx="25050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설정창 전환 버튼 클릭</a:t>
            </a:r>
            <a:endParaRPr lang="en-US" altLang="ko-KR" sz="10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17ABBE7-D116-4DB2-BDBE-9A0658E17237}"/>
              </a:ext>
            </a:extLst>
          </p:cNvPr>
          <p:cNvSpPr txBox="1"/>
          <p:nvPr/>
        </p:nvSpPr>
        <p:spPr>
          <a:xfrm>
            <a:off x="3552581" y="2955237"/>
            <a:ext cx="250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설정창 배치 상태로 전환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부대 소속 기물 팝업</a:t>
            </a:r>
            <a:endParaRPr lang="en-US" altLang="ko-KR" sz="1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B797359-5C20-49BB-9284-F3C380C148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817" y="1744966"/>
            <a:ext cx="2505009" cy="1208793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DA79FBC4-64CF-4DEB-9E23-A0525313D5F9}"/>
              </a:ext>
            </a:extLst>
          </p:cNvPr>
          <p:cNvSpPr txBox="1"/>
          <p:nvPr/>
        </p:nvSpPr>
        <p:spPr>
          <a:xfrm>
            <a:off x="8937172" y="2953884"/>
            <a:ext cx="25050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최소 지정 기물 경고창 팝업</a:t>
            </a:r>
            <a:endParaRPr lang="en-US" altLang="ko-KR" sz="1000" dirty="0"/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4A5E56FC-6B32-428D-BFD9-6A565BEDDD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7089" y="4238069"/>
            <a:ext cx="2511864" cy="1212101"/>
          </a:xfrm>
          <a:prstGeom prst="rect">
            <a:avLst/>
          </a:prstGeom>
        </p:spPr>
      </p:pic>
      <p:pic>
        <p:nvPicPr>
          <p:cNvPr id="74" name="그림 73">
            <a:extLst>
              <a:ext uri="{FF2B5EF4-FFF2-40B4-BE49-F238E27FC236}">
                <a16:creationId xmlns:a16="http://schemas.microsoft.com/office/drawing/2014/main" id="{98B78BF8-F6B9-47C5-8F41-9DB67C675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78" y="4238069"/>
            <a:ext cx="2511863" cy="1212101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10F8D325-0D82-47F8-8672-47B230A16779}"/>
              </a:ext>
            </a:extLst>
          </p:cNvPr>
          <p:cNvSpPr txBox="1"/>
          <p:nvPr/>
        </p:nvSpPr>
        <p:spPr>
          <a:xfrm>
            <a:off x="740967" y="5437647"/>
            <a:ext cx="25050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배치 목록 콤보 버튼 클릭</a:t>
            </a:r>
            <a:endParaRPr lang="en-US" altLang="ko-KR" sz="1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429E8A2-9E78-438D-892E-230E38A20039}"/>
              </a:ext>
            </a:extLst>
          </p:cNvPr>
          <p:cNvSpPr txBox="1"/>
          <p:nvPr/>
        </p:nvSpPr>
        <p:spPr>
          <a:xfrm>
            <a:off x="3553942" y="5440645"/>
            <a:ext cx="25050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배치 목록 펼치기</a:t>
            </a:r>
            <a:endParaRPr lang="en-US" altLang="ko-KR" sz="1000" dirty="0"/>
          </a:p>
        </p:txBody>
      </p:sp>
      <p:sp>
        <p:nvSpPr>
          <p:cNvPr id="79" name="사각형: 둥근 대각선 방향 모서리 78">
            <a:extLst>
              <a:ext uri="{FF2B5EF4-FFF2-40B4-BE49-F238E27FC236}">
                <a16:creationId xmlns:a16="http://schemas.microsoft.com/office/drawing/2014/main" id="{5C77D1D5-4E74-4C30-BC1E-09C623F34CCD}"/>
              </a:ext>
            </a:extLst>
          </p:cNvPr>
          <p:cNvSpPr/>
          <p:nvPr/>
        </p:nvSpPr>
        <p:spPr>
          <a:xfrm>
            <a:off x="695325" y="3761516"/>
            <a:ext cx="1438275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배치 목록 펼치기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3819A90F-6E52-458A-8F62-37BC9BB27D5F}"/>
              </a:ext>
            </a:extLst>
          </p:cNvPr>
          <p:cNvSpPr/>
          <p:nvPr/>
        </p:nvSpPr>
        <p:spPr>
          <a:xfrm>
            <a:off x="1163694" y="2110780"/>
            <a:ext cx="146548" cy="14051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7D8DE6E1-7600-4E5D-876E-E452596B3FF0}"/>
              </a:ext>
            </a:extLst>
          </p:cNvPr>
          <p:cNvSpPr/>
          <p:nvPr/>
        </p:nvSpPr>
        <p:spPr>
          <a:xfrm>
            <a:off x="3552581" y="2110779"/>
            <a:ext cx="1781964" cy="84445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9B6639AD-42B1-48D9-B4CC-B6300CFDBDE3}"/>
              </a:ext>
            </a:extLst>
          </p:cNvPr>
          <p:cNvSpPr/>
          <p:nvPr/>
        </p:nvSpPr>
        <p:spPr>
          <a:xfrm>
            <a:off x="3603381" y="2218576"/>
            <a:ext cx="1684809" cy="70559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6" name="연결선: 꺾임 85">
            <a:extLst>
              <a:ext uri="{FF2B5EF4-FFF2-40B4-BE49-F238E27FC236}">
                <a16:creationId xmlns:a16="http://schemas.microsoft.com/office/drawing/2014/main" id="{F7CB3D67-595F-4D27-8AAB-A5566EB441C3}"/>
              </a:ext>
            </a:extLst>
          </p:cNvPr>
          <p:cNvCxnSpPr>
            <a:cxnSpLocks/>
            <a:stCxn id="83" idx="3"/>
            <a:endCxn id="84" idx="0"/>
          </p:cNvCxnSpPr>
          <p:nvPr/>
        </p:nvCxnSpPr>
        <p:spPr>
          <a:xfrm flipV="1">
            <a:off x="1310242" y="2110779"/>
            <a:ext cx="3133321" cy="70259"/>
          </a:xfrm>
          <a:prstGeom prst="bentConnector4">
            <a:avLst>
              <a:gd name="adj1" fmla="val 35782"/>
              <a:gd name="adj2" fmla="val 42536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연결선: 꺾임 86">
            <a:extLst>
              <a:ext uri="{FF2B5EF4-FFF2-40B4-BE49-F238E27FC236}">
                <a16:creationId xmlns:a16="http://schemas.microsoft.com/office/drawing/2014/main" id="{3E37B67C-048F-485A-B950-5431B639F249}"/>
              </a:ext>
            </a:extLst>
          </p:cNvPr>
          <p:cNvCxnSpPr>
            <a:cxnSpLocks/>
            <a:stCxn id="83" idx="3"/>
            <a:endCxn id="85" idx="1"/>
          </p:cNvCxnSpPr>
          <p:nvPr/>
        </p:nvCxnSpPr>
        <p:spPr>
          <a:xfrm>
            <a:off x="1310242" y="2181038"/>
            <a:ext cx="2293139" cy="39033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516BBC84-822C-4D72-87A1-ABCC76CB5FB8}"/>
              </a:ext>
            </a:extLst>
          </p:cNvPr>
          <p:cNvSpPr/>
          <p:nvPr/>
        </p:nvSpPr>
        <p:spPr>
          <a:xfrm>
            <a:off x="6573964" y="2121820"/>
            <a:ext cx="126482" cy="1253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EC4F3130-993D-4FC4-B098-85B21CBEE71A}"/>
              </a:ext>
            </a:extLst>
          </p:cNvPr>
          <p:cNvSpPr/>
          <p:nvPr/>
        </p:nvSpPr>
        <p:spPr>
          <a:xfrm>
            <a:off x="6189788" y="1837787"/>
            <a:ext cx="231257" cy="302124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D56D10D0-4CA9-4476-80DE-27CA3DD39309}"/>
              </a:ext>
            </a:extLst>
          </p:cNvPr>
          <p:cNvSpPr/>
          <p:nvPr/>
        </p:nvSpPr>
        <p:spPr>
          <a:xfrm>
            <a:off x="9649807" y="2154156"/>
            <a:ext cx="1037923" cy="24622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E525AF69-2CA2-42E5-9AD9-7F5646923249}"/>
              </a:ext>
            </a:extLst>
          </p:cNvPr>
          <p:cNvSpPr/>
          <p:nvPr/>
        </p:nvSpPr>
        <p:spPr>
          <a:xfrm>
            <a:off x="1278732" y="4636197"/>
            <a:ext cx="328614" cy="8106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BCE14C20-F230-4F91-8074-489C24A7657D}"/>
              </a:ext>
            </a:extLst>
          </p:cNvPr>
          <p:cNvSpPr/>
          <p:nvPr/>
        </p:nvSpPr>
        <p:spPr>
          <a:xfrm>
            <a:off x="4067330" y="4629053"/>
            <a:ext cx="349889" cy="22631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95" name="연결선: 꺾임 94">
            <a:extLst>
              <a:ext uri="{FF2B5EF4-FFF2-40B4-BE49-F238E27FC236}">
                <a16:creationId xmlns:a16="http://schemas.microsoft.com/office/drawing/2014/main" id="{E5B4C2DE-672F-425B-BD66-2550F0C05F05}"/>
              </a:ext>
            </a:extLst>
          </p:cNvPr>
          <p:cNvCxnSpPr>
            <a:cxnSpLocks/>
            <a:stCxn id="91" idx="3"/>
            <a:endCxn id="92" idx="1"/>
          </p:cNvCxnSpPr>
          <p:nvPr/>
        </p:nvCxnSpPr>
        <p:spPr>
          <a:xfrm>
            <a:off x="6421045" y="1988849"/>
            <a:ext cx="3228762" cy="28841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연결선: 꺾임 95">
            <a:extLst>
              <a:ext uri="{FF2B5EF4-FFF2-40B4-BE49-F238E27FC236}">
                <a16:creationId xmlns:a16="http://schemas.microsoft.com/office/drawing/2014/main" id="{24699CAA-93A2-4A93-8B9E-2C9E21B99404}"/>
              </a:ext>
            </a:extLst>
          </p:cNvPr>
          <p:cNvCxnSpPr>
            <a:cxnSpLocks/>
            <a:stCxn id="88" idx="3"/>
            <a:endCxn id="92" idx="1"/>
          </p:cNvCxnSpPr>
          <p:nvPr/>
        </p:nvCxnSpPr>
        <p:spPr>
          <a:xfrm>
            <a:off x="6700446" y="2184493"/>
            <a:ext cx="2949361" cy="92774"/>
          </a:xfrm>
          <a:prstGeom prst="bentConnector3">
            <a:avLst>
              <a:gd name="adj1" fmla="val 44932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연결선: 꺾임 96">
            <a:extLst>
              <a:ext uri="{FF2B5EF4-FFF2-40B4-BE49-F238E27FC236}">
                <a16:creationId xmlns:a16="http://schemas.microsoft.com/office/drawing/2014/main" id="{48D30AEF-AE88-42E1-9A77-9A7C9996C42A}"/>
              </a:ext>
            </a:extLst>
          </p:cNvPr>
          <p:cNvCxnSpPr>
            <a:cxnSpLocks/>
            <a:stCxn id="93" idx="3"/>
            <a:endCxn id="94" idx="1"/>
          </p:cNvCxnSpPr>
          <p:nvPr/>
        </p:nvCxnSpPr>
        <p:spPr>
          <a:xfrm>
            <a:off x="1607346" y="4676727"/>
            <a:ext cx="2459984" cy="65484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77A73283-B99F-4C80-ADBE-9E007E529E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4788748"/>
              </p:ext>
            </p:extLst>
          </p:nvPr>
        </p:nvGraphicFramePr>
        <p:xfrm>
          <a:off x="6421045" y="4465009"/>
          <a:ext cx="4835843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58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설정 편집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 이름 수정 버튼을 클릭으로 부대 이름을 수정할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2519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이름 수정 버튼을 클릭으로 배치 이름을 수정할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목록이 펼쳐진 상태에서는 이름 수정 버튼을 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9923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06821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9A8733AA-CAF9-42B3-882B-BE7FC1FA3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174" y="2039539"/>
            <a:ext cx="5400676" cy="310337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9E7B5A0-7FA1-4E63-9CDE-8A62B5BAB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25" y="2039539"/>
            <a:ext cx="5429263" cy="366002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2 </a:t>
            </a:r>
            <a:r>
              <a:rPr lang="ko-KR" altLang="en-US" sz="2400" dirty="0"/>
              <a:t>차트</a:t>
            </a:r>
            <a:endParaRPr lang="en-US" altLang="ko-KR" sz="2400" dirty="0"/>
          </a:p>
        </p:txBody>
      </p:sp>
      <p:sp>
        <p:nvSpPr>
          <p:cNvPr id="46" name="사각형: 둥근 대각선 방향 모서리 45">
            <a:extLst>
              <a:ext uri="{FF2B5EF4-FFF2-40B4-BE49-F238E27FC236}">
                <a16:creationId xmlns:a16="http://schemas.microsoft.com/office/drawing/2014/main" id="{F5676E98-5E27-4651-ADF2-1F0C7B885A78}"/>
              </a:ext>
            </a:extLst>
          </p:cNvPr>
          <p:cNvSpPr/>
          <p:nvPr/>
        </p:nvSpPr>
        <p:spPr>
          <a:xfrm>
            <a:off x="695325" y="1785623"/>
            <a:ext cx="2966520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설정 편집창 전환 및 기물 지정 경고창 </a:t>
            </a:r>
          </a:p>
        </p:txBody>
      </p:sp>
      <p:sp>
        <p:nvSpPr>
          <p:cNvPr id="79" name="사각형: 둥근 대각선 방향 모서리 78">
            <a:extLst>
              <a:ext uri="{FF2B5EF4-FFF2-40B4-BE49-F238E27FC236}">
                <a16:creationId xmlns:a16="http://schemas.microsoft.com/office/drawing/2014/main" id="{5C77D1D5-4E74-4C30-BC1E-09C623F34CCD}"/>
              </a:ext>
            </a:extLst>
          </p:cNvPr>
          <p:cNvSpPr/>
          <p:nvPr/>
        </p:nvSpPr>
        <p:spPr>
          <a:xfrm>
            <a:off x="6091174" y="1785623"/>
            <a:ext cx="1438275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배치 목록 펼치기</a:t>
            </a:r>
          </a:p>
        </p:txBody>
      </p:sp>
    </p:spTree>
    <p:extLst>
      <p:ext uri="{BB962C8B-B14F-4D97-AF65-F5344CB8AC3E}">
        <p14:creationId xmlns:p14="http://schemas.microsoft.com/office/powerpoint/2010/main" val="29434768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3</a:t>
            </a:r>
          </a:p>
        </p:txBody>
      </p:sp>
      <p:sp>
        <p:nvSpPr>
          <p:cNvPr id="71" name="사각형: 둥근 대각선 방향 모서리 70">
            <a:extLst>
              <a:ext uri="{FF2B5EF4-FFF2-40B4-BE49-F238E27FC236}">
                <a16:creationId xmlns:a16="http://schemas.microsoft.com/office/drawing/2014/main" id="{6FFC3708-1CEE-4DD6-99FA-CEB777888B16}"/>
              </a:ext>
            </a:extLst>
          </p:cNvPr>
          <p:cNvSpPr/>
          <p:nvPr/>
        </p:nvSpPr>
        <p:spPr>
          <a:xfrm>
            <a:off x="695325" y="1268413"/>
            <a:ext cx="201166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기물 배치 가능 위치 표기</a:t>
            </a:r>
          </a:p>
        </p:txBody>
      </p:sp>
      <p:sp>
        <p:nvSpPr>
          <p:cNvPr id="46" name="사각형: 둥근 대각선 방향 모서리 45">
            <a:extLst>
              <a:ext uri="{FF2B5EF4-FFF2-40B4-BE49-F238E27FC236}">
                <a16:creationId xmlns:a16="http://schemas.microsoft.com/office/drawing/2014/main" id="{F5676E98-5E27-4651-ADF2-1F0C7B885A78}"/>
              </a:ext>
            </a:extLst>
          </p:cNvPr>
          <p:cNvSpPr/>
          <p:nvPr/>
        </p:nvSpPr>
        <p:spPr>
          <a:xfrm>
            <a:off x="6096000" y="1268413"/>
            <a:ext cx="1289538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/>
              <a:t>기물 배치 지정</a:t>
            </a:r>
            <a:endParaRPr lang="ko-KR" altLang="en-US" sz="1200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A0314F6-C3E8-46C2-B69D-0A16B39DE0F7}"/>
              </a:ext>
            </a:extLst>
          </p:cNvPr>
          <p:cNvSpPr txBox="1"/>
          <p:nvPr/>
        </p:nvSpPr>
        <p:spPr>
          <a:xfrm>
            <a:off x="711884" y="2986824"/>
            <a:ext cx="251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부대 소속 기물 클릭</a:t>
            </a:r>
            <a:endParaRPr lang="en-US" altLang="ko-KR" sz="10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A79FBC4-64CF-4DEB-9E23-A0525313D5F9}"/>
              </a:ext>
            </a:extLst>
          </p:cNvPr>
          <p:cNvSpPr txBox="1"/>
          <p:nvPr/>
        </p:nvSpPr>
        <p:spPr>
          <a:xfrm>
            <a:off x="3375631" y="2996348"/>
            <a:ext cx="26747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기물 강조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기물 배치 현황에 배치 가능한 위치 강조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및 선택</a:t>
            </a:r>
            <a:endParaRPr lang="en-US" altLang="ko-KR" sz="1000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3399832A-F1AB-4B59-BC4A-D1D27BC71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490" y="1774742"/>
            <a:ext cx="2511860" cy="121209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452A4125-894B-4F88-AB6D-9E3FABFB9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87" y="1774742"/>
            <a:ext cx="2511857" cy="121209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32F61164-BA3F-44A6-92CE-D0E6BA4B8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8256" y="1774741"/>
            <a:ext cx="2511857" cy="1212097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A4A9FB93-8AAF-425C-86A5-8278E9F5A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652" y="1774741"/>
            <a:ext cx="2511860" cy="1212099"/>
          </a:xfrm>
          <a:prstGeom prst="rect">
            <a:avLst/>
          </a:prstGeom>
        </p:spPr>
      </p:pic>
      <p:sp>
        <p:nvSpPr>
          <p:cNvPr id="27" name="사각형: 둥근 대각선 방향 모서리 26">
            <a:extLst>
              <a:ext uri="{FF2B5EF4-FFF2-40B4-BE49-F238E27FC236}">
                <a16:creationId xmlns:a16="http://schemas.microsoft.com/office/drawing/2014/main" id="{3F4AE71D-BEC1-4E69-A56C-D4BC98737281}"/>
              </a:ext>
            </a:extLst>
          </p:cNvPr>
          <p:cNvSpPr/>
          <p:nvPr/>
        </p:nvSpPr>
        <p:spPr>
          <a:xfrm>
            <a:off x="692649" y="3761516"/>
            <a:ext cx="2387098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및 배치 설정 저장 경고창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E6E808-6EDA-4676-88A5-A8C2E2B02085}"/>
              </a:ext>
            </a:extLst>
          </p:cNvPr>
          <p:cNvSpPr txBox="1"/>
          <p:nvPr/>
        </p:nvSpPr>
        <p:spPr>
          <a:xfrm>
            <a:off x="6141647" y="2986824"/>
            <a:ext cx="251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배치 가능한 위치 클릭</a:t>
            </a:r>
            <a:endParaRPr lang="en-US" altLang="ko-KR" sz="1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49849B6-E3F8-4175-AE2C-C9E93749C3A5}"/>
              </a:ext>
            </a:extLst>
          </p:cNvPr>
          <p:cNvSpPr txBox="1"/>
          <p:nvPr/>
        </p:nvSpPr>
        <p:spPr>
          <a:xfrm>
            <a:off x="8964687" y="2996348"/>
            <a:ext cx="2515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위치에 기물 배치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배치된 기물 배치 완료 체크 박스 체크</a:t>
            </a:r>
            <a:endParaRPr lang="en-US" altLang="ko-KR" sz="1000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9E59B2D-E821-47F7-972B-66A1FFA23CC5}"/>
              </a:ext>
            </a:extLst>
          </p:cNvPr>
          <p:cNvSpPr/>
          <p:nvPr/>
        </p:nvSpPr>
        <p:spPr>
          <a:xfrm>
            <a:off x="761875" y="2257007"/>
            <a:ext cx="393825" cy="3623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50D42C64-2615-4CB2-A5FC-5B681184974E}"/>
              </a:ext>
            </a:extLst>
          </p:cNvPr>
          <p:cNvCxnSpPr>
            <a:cxnSpLocks/>
            <a:stCxn id="35" idx="3"/>
            <a:endCxn id="39" idx="1"/>
          </p:cNvCxnSpPr>
          <p:nvPr/>
        </p:nvCxnSpPr>
        <p:spPr>
          <a:xfrm>
            <a:off x="1155700" y="2438191"/>
            <a:ext cx="2416604" cy="12700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9AC7102-6E45-435E-AAE6-2741C916BF1E}"/>
              </a:ext>
            </a:extLst>
          </p:cNvPr>
          <p:cNvSpPr/>
          <p:nvPr/>
        </p:nvSpPr>
        <p:spPr>
          <a:xfrm>
            <a:off x="3572304" y="2257007"/>
            <a:ext cx="393825" cy="3623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25CFF2A-A513-4C63-A1B6-40035F6CE8B5}"/>
              </a:ext>
            </a:extLst>
          </p:cNvPr>
          <p:cNvSpPr/>
          <p:nvPr/>
        </p:nvSpPr>
        <p:spPr>
          <a:xfrm>
            <a:off x="5393543" y="1820008"/>
            <a:ext cx="393825" cy="11295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E558A981-48B1-4BD7-8DA1-FF48841FA3BE}"/>
              </a:ext>
            </a:extLst>
          </p:cNvPr>
          <p:cNvCxnSpPr>
            <a:cxnSpLocks/>
            <a:stCxn id="35" idx="3"/>
            <a:endCxn id="40" idx="0"/>
          </p:cNvCxnSpPr>
          <p:nvPr/>
        </p:nvCxnSpPr>
        <p:spPr>
          <a:xfrm flipV="1">
            <a:off x="1155700" y="1820008"/>
            <a:ext cx="4434756" cy="618183"/>
          </a:xfrm>
          <a:prstGeom prst="bentConnector4">
            <a:avLst>
              <a:gd name="adj1" fmla="val 47780"/>
              <a:gd name="adj2" fmla="val 136979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B13F5CA-D1D4-4DBB-B284-F9B1F38BDE43}"/>
              </a:ext>
            </a:extLst>
          </p:cNvPr>
          <p:cNvSpPr/>
          <p:nvPr/>
        </p:nvSpPr>
        <p:spPr>
          <a:xfrm>
            <a:off x="8008529" y="2405910"/>
            <a:ext cx="175828" cy="16345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0E6F23F0-6764-4E90-B18D-0C7AA6F45BF9}"/>
              </a:ext>
            </a:extLst>
          </p:cNvPr>
          <p:cNvSpPr/>
          <p:nvPr/>
        </p:nvSpPr>
        <p:spPr>
          <a:xfrm>
            <a:off x="10829992" y="2407180"/>
            <a:ext cx="175828" cy="16345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504AE84-B230-4CF6-9AF5-4BFA6CF12FAB}"/>
              </a:ext>
            </a:extLst>
          </p:cNvPr>
          <p:cNvSpPr/>
          <p:nvPr/>
        </p:nvSpPr>
        <p:spPr>
          <a:xfrm>
            <a:off x="9061041" y="2492402"/>
            <a:ext cx="132965" cy="126974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034B4B5A-7CA6-4117-8EC6-9C22330FE581}"/>
              </a:ext>
            </a:extLst>
          </p:cNvPr>
          <p:cNvCxnSpPr>
            <a:cxnSpLocks/>
            <a:stCxn id="48" idx="3"/>
            <a:endCxn id="49" idx="0"/>
          </p:cNvCxnSpPr>
          <p:nvPr/>
        </p:nvCxnSpPr>
        <p:spPr>
          <a:xfrm flipV="1">
            <a:off x="8184357" y="2407180"/>
            <a:ext cx="2733549" cy="80460"/>
          </a:xfrm>
          <a:prstGeom prst="bentConnector4">
            <a:avLst>
              <a:gd name="adj1" fmla="val 16103"/>
              <a:gd name="adj2" fmla="val 1080201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72E0A9D3-8E94-4E31-ACE5-6E8BE8A96F5C}"/>
              </a:ext>
            </a:extLst>
          </p:cNvPr>
          <p:cNvCxnSpPr>
            <a:cxnSpLocks/>
            <a:stCxn id="48" idx="3"/>
            <a:endCxn id="50" idx="1"/>
          </p:cNvCxnSpPr>
          <p:nvPr/>
        </p:nvCxnSpPr>
        <p:spPr>
          <a:xfrm>
            <a:off x="8184357" y="2487640"/>
            <a:ext cx="876684" cy="6824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7C4A2604-36B7-4F30-B60B-9C159AED74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4906" y="4260134"/>
            <a:ext cx="2511860" cy="1212099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3968A808-2490-4648-BB85-896C30EB4D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154" y="4260134"/>
            <a:ext cx="2505010" cy="120879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0FCFD16D-B3E6-4553-B4CC-68AACBFD5D37}"/>
              </a:ext>
            </a:extLst>
          </p:cNvPr>
          <p:cNvSpPr txBox="1"/>
          <p:nvPr/>
        </p:nvSpPr>
        <p:spPr>
          <a:xfrm>
            <a:off x="650686" y="5440645"/>
            <a:ext cx="26641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킹 클래스 기물이 배치되지 않은 상태일 때</a:t>
            </a:r>
            <a:endParaRPr lang="en-US" altLang="ko-KR" sz="1000" dirty="0"/>
          </a:p>
          <a:p>
            <a:pPr algn="ctr"/>
            <a:r>
              <a:rPr lang="ko-KR" altLang="en-US" sz="1000" dirty="0"/>
              <a:t>설정 편집창 저장 버튼 클릭</a:t>
            </a:r>
            <a:endParaRPr lang="en-US" altLang="ko-KR" sz="10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CC1A4AB-F8BD-46DF-AD94-D0808D2A8BEF}"/>
              </a:ext>
            </a:extLst>
          </p:cNvPr>
          <p:cNvSpPr txBox="1"/>
          <p:nvPr/>
        </p:nvSpPr>
        <p:spPr>
          <a:xfrm>
            <a:off x="3564906" y="5450169"/>
            <a:ext cx="24951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최소 배치 기물 경고창 팝업</a:t>
            </a:r>
            <a:endParaRPr lang="en-US" altLang="ko-KR" sz="1000" dirty="0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2EE0609C-EDFF-40B5-9627-805872E5F5B3}"/>
              </a:ext>
            </a:extLst>
          </p:cNvPr>
          <p:cNvSpPr/>
          <p:nvPr/>
        </p:nvSpPr>
        <p:spPr>
          <a:xfrm>
            <a:off x="2337810" y="4267651"/>
            <a:ext cx="167266" cy="10908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E4C2E737-A4A4-49F0-9FDC-89284CE339A3}"/>
              </a:ext>
            </a:extLst>
          </p:cNvPr>
          <p:cNvSpPr/>
          <p:nvPr/>
        </p:nvSpPr>
        <p:spPr>
          <a:xfrm>
            <a:off x="4297577" y="4684039"/>
            <a:ext cx="1022135" cy="24622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BBE6FB41-DD96-4FF6-9F1F-49B2BDF1F5A8}"/>
              </a:ext>
            </a:extLst>
          </p:cNvPr>
          <p:cNvCxnSpPr>
            <a:cxnSpLocks/>
            <a:stCxn id="66" idx="2"/>
            <a:endCxn id="72" idx="1"/>
          </p:cNvCxnSpPr>
          <p:nvPr/>
        </p:nvCxnSpPr>
        <p:spPr>
          <a:xfrm rot="16200000" flipH="1">
            <a:off x="3144304" y="3653877"/>
            <a:ext cx="430412" cy="1876134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id="{834D046C-CD52-47D9-A189-E2B22D0591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806" y="4267651"/>
            <a:ext cx="2511857" cy="121209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ED2972BD-DF76-4E83-9258-B52289532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4687" y="4267651"/>
            <a:ext cx="2511860" cy="1212099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2DF77172-5572-4B6A-94FA-F0E5603242EB}"/>
              </a:ext>
            </a:extLst>
          </p:cNvPr>
          <p:cNvSpPr txBox="1"/>
          <p:nvPr/>
        </p:nvSpPr>
        <p:spPr>
          <a:xfrm>
            <a:off x="6141647" y="5479750"/>
            <a:ext cx="251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기물이 배치된 기물 배치 현황 칸 클릭</a:t>
            </a:r>
            <a:endParaRPr lang="en-US" altLang="ko-KR" sz="1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9AE900-B5FC-4170-A1E7-388E0A9A7FFD}"/>
              </a:ext>
            </a:extLst>
          </p:cNvPr>
          <p:cNvSpPr txBox="1"/>
          <p:nvPr/>
        </p:nvSpPr>
        <p:spPr>
          <a:xfrm>
            <a:off x="8977843" y="5472233"/>
            <a:ext cx="2498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칸 기물 배치 해제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배치된 기물 배치 완료 체크 박스 해제</a:t>
            </a:r>
            <a:endParaRPr lang="en-US" altLang="ko-KR" sz="1000" dirty="0"/>
          </a:p>
        </p:txBody>
      </p:sp>
      <p:sp>
        <p:nvSpPr>
          <p:cNvPr id="41" name="사각형: 둥근 대각선 방향 모서리 40">
            <a:extLst>
              <a:ext uri="{FF2B5EF4-FFF2-40B4-BE49-F238E27FC236}">
                <a16:creationId xmlns:a16="http://schemas.microsoft.com/office/drawing/2014/main" id="{B6985808-7F75-458F-BE77-590E53ADDFBA}"/>
              </a:ext>
            </a:extLst>
          </p:cNvPr>
          <p:cNvSpPr/>
          <p:nvPr/>
        </p:nvSpPr>
        <p:spPr>
          <a:xfrm>
            <a:off x="6096000" y="3745581"/>
            <a:ext cx="1289538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/>
              <a:t>기물 배치 해제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6488241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8FC7DEB-E910-4DD3-924F-CB680CD71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198" y="3998100"/>
            <a:ext cx="3008426" cy="22231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6EF03B9-3B9F-468A-8BAB-ACCF62DBD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165" y="1513663"/>
            <a:ext cx="3030143" cy="223918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8796BBA-D11E-4EE9-80A8-D5C72B9D25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1889831"/>
            <a:ext cx="5400673" cy="3876081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3 </a:t>
            </a:r>
            <a:r>
              <a:rPr lang="ko-KR" altLang="en-US" sz="2400" dirty="0"/>
              <a:t>차트</a:t>
            </a:r>
            <a:endParaRPr lang="en-US" altLang="ko-KR" sz="2400" dirty="0"/>
          </a:p>
        </p:txBody>
      </p:sp>
      <p:sp>
        <p:nvSpPr>
          <p:cNvPr id="71" name="사각형: 둥근 대각선 방향 모서리 70">
            <a:extLst>
              <a:ext uri="{FF2B5EF4-FFF2-40B4-BE49-F238E27FC236}">
                <a16:creationId xmlns:a16="http://schemas.microsoft.com/office/drawing/2014/main" id="{6FFC3708-1CEE-4DD6-99FA-CEB777888B16}"/>
              </a:ext>
            </a:extLst>
          </p:cNvPr>
          <p:cNvSpPr/>
          <p:nvPr/>
        </p:nvSpPr>
        <p:spPr>
          <a:xfrm>
            <a:off x="695325" y="1268413"/>
            <a:ext cx="201166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기물 배치 가능 위치 표기</a:t>
            </a:r>
          </a:p>
        </p:txBody>
      </p:sp>
      <p:sp>
        <p:nvSpPr>
          <p:cNvPr id="46" name="사각형: 둥근 대각선 방향 모서리 45">
            <a:extLst>
              <a:ext uri="{FF2B5EF4-FFF2-40B4-BE49-F238E27FC236}">
                <a16:creationId xmlns:a16="http://schemas.microsoft.com/office/drawing/2014/main" id="{F5676E98-5E27-4651-ADF2-1F0C7B885A78}"/>
              </a:ext>
            </a:extLst>
          </p:cNvPr>
          <p:cNvSpPr/>
          <p:nvPr/>
        </p:nvSpPr>
        <p:spPr>
          <a:xfrm>
            <a:off x="6096001" y="1268413"/>
            <a:ext cx="1905000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/>
              <a:t>기물 배치 지정 및 해제</a:t>
            </a:r>
            <a:endParaRPr lang="ko-KR" altLang="en-US" sz="1200" b="1" dirty="0"/>
          </a:p>
        </p:txBody>
      </p:sp>
      <p:sp>
        <p:nvSpPr>
          <p:cNvPr id="27" name="사각형: 둥근 대각선 방향 모서리 26">
            <a:extLst>
              <a:ext uri="{FF2B5EF4-FFF2-40B4-BE49-F238E27FC236}">
                <a16:creationId xmlns:a16="http://schemas.microsoft.com/office/drawing/2014/main" id="{3F4AE71D-BEC1-4E69-A56C-D4BC98737281}"/>
              </a:ext>
            </a:extLst>
          </p:cNvPr>
          <p:cNvSpPr/>
          <p:nvPr/>
        </p:nvSpPr>
        <p:spPr>
          <a:xfrm>
            <a:off x="692649" y="3761516"/>
            <a:ext cx="2387098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및 배치 설정 저장 경고창</a:t>
            </a:r>
          </a:p>
        </p:txBody>
      </p:sp>
    </p:spTree>
    <p:extLst>
      <p:ext uri="{BB962C8B-B14F-4D97-AF65-F5344CB8AC3E}">
        <p14:creationId xmlns:p14="http://schemas.microsoft.com/office/powerpoint/2010/main" val="24321404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62636-CC71-ED59-353F-385830541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B5452039-9EE7-4050-9AE4-DC57406BE2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2492124"/>
              </p:ext>
            </p:extLst>
          </p:nvPr>
        </p:nvGraphicFramePr>
        <p:xfrm>
          <a:off x="782949" y="1392555"/>
          <a:ext cx="10626102" cy="1722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093">
                  <a:extLst>
                    <a:ext uri="{9D8B030D-6E8A-4147-A177-3AD203B41FA5}">
                      <a16:colId xmlns:a16="http://schemas.microsoft.com/office/drawing/2014/main" val="496383144"/>
                    </a:ext>
                  </a:extLst>
                </a:gridCol>
                <a:gridCol w="1503680">
                  <a:extLst>
                    <a:ext uri="{9D8B030D-6E8A-4147-A177-3AD203B41FA5}">
                      <a16:colId xmlns:a16="http://schemas.microsoft.com/office/drawing/2014/main" val="3683499362"/>
                    </a:ext>
                  </a:extLst>
                </a:gridCol>
                <a:gridCol w="2946717">
                  <a:extLst>
                    <a:ext uri="{9D8B030D-6E8A-4147-A177-3AD203B41FA5}">
                      <a16:colId xmlns:a16="http://schemas.microsoft.com/office/drawing/2014/main" val="1218913743"/>
                    </a:ext>
                  </a:extLst>
                </a:gridCol>
                <a:gridCol w="879249">
                  <a:extLst>
                    <a:ext uri="{9D8B030D-6E8A-4147-A177-3AD203B41FA5}">
                      <a16:colId xmlns:a16="http://schemas.microsoft.com/office/drawing/2014/main" val="1111129856"/>
                    </a:ext>
                  </a:extLst>
                </a:gridCol>
                <a:gridCol w="4048363">
                  <a:extLst>
                    <a:ext uri="{9D8B030D-6E8A-4147-A177-3AD203B41FA5}">
                      <a16:colId xmlns:a16="http://schemas.microsoft.com/office/drawing/2014/main" val="3707067078"/>
                    </a:ext>
                  </a:extLst>
                </a:gridCol>
              </a:tblGrid>
              <a:tr h="130845">
                <a:tc gridSpan="5"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+mn-lt"/>
                        </a:rPr>
                        <a:t>부대 설정 시스템 참조 데이터 위치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086500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Data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파일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인덱스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데이터 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212579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부대 기물 이미지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데이터 테이블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일러스트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ID(Image ID)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Shot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1094206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부대 기물 카드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ID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배치 설정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부대 기물 카드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ID(Party Piece Card ID)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String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131492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부대 기물 순서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Deck 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배치 설정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부대 기물 순서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(Party Piece Order Number)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Shot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6733523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기물 배치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위치 횡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배치 설정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기물 배치 위치 횡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(Piece Placement Location-H)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Float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7169184"/>
                  </a:ext>
                </a:extLst>
              </a:tr>
              <a:tr h="123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기물 배치 위치 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Deck 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배치 설정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기물 배치 위치 열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(Piece Placement Location-V)</a:t>
                      </a: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Float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9426748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DB70DBD6-4F59-4B9F-9F43-84DCA3A3EE9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–</a:t>
            </a:r>
            <a:r>
              <a:rPr lang="ko-KR" altLang="en-US" sz="3200" dirty="0"/>
              <a:t> </a:t>
            </a:r>
            <a:r>
              <a:rPr lang="ko-KR" altLang="en-US" sz="2400" dirty="0"/>
              <a:t>부대 설정 시스템 데이터 참조 위치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96220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일람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82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DA82CEC-2EC7-45AD-934F-456A58813B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1400270"/>
              </p:ext>
            </p:extLst>
          </p:nvPr>
        </p:nvGraphicFramePr>
        <p:xfrm>
          <a:off x="695325" y="1874520"/>
          <a:ext cx="10801349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9971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10041378">
                  <a:extLst>
                    <a:ext uri="{9D8B030D-6E8A-4147-A177-3AD203B41FA5}">
                      <a16:colId xmlns:a16="http://schemas.microsoft.com/office/drawing/2014/main" val="265660788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생성되어 있는 덱을 배치순서에 따라 배열하여 한번에 파악하고 관리하는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일람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많아 지면 많아질 수록 플레이어는 자신의 덱을 구성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등을 한번에 파악하고 구분하기 힘들게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덱의 배치에 플레이어가 직접적으로 관여할 수 있게 되면 덱을 파악하고 구분하는데 어느 정도 도움이 되기 때문에 덱 배치를 설정할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76583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삭제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게임 플레이한 시간이 늘어날 수록 플레이어가 획득하게 되는 카드의 숫자는 늘어나고 동시에 획득한 카드들로 새롭고 다양한 덱을 만들게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플레이어가 원하는 형태의 덱을 한번에 만드는 것은 불가능에 가깝고 게임의 메타 또한 계속해서 바뀌기 때문에 다양한 이유로 더 이상 사용하지 않는 덱이 생기게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사용하지 않는 덱을 삭제하여 덱을 생성할 수 있는 공간을 만들고 생성된 덱의 목록을 정리할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58705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배치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및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검색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위와 비슷한 이유로 플레이어는 다양한 덱을 만들게 되고 그렇게 되면 플레이어는 자신이 찾는 덱을 찾기 어려워진다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물론 덱을 하나씩 확인하는 방법이 존재하지만 그런 방법은 많은 시간을 소비하고 플레이어에게 지루하고 귀찮은 경험을 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그 시간을 최소화할 수 있게 덱을 이름으로 검색할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실수로 정리한 순서를 어지럽히거나 원치 않는 덱을 삭제하는 상황을 방지하기 위해서 덱 배치와 삭제는 모드를 활성화한 상태에서만 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915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9575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9003EC1-0989-4316-984A-A4D24A520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195" y="1718700"/>
            <a:ext cx="3395019" cy="3881804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9742029"/>
              </p:ext>
            </p:extLst>
          </p:nvPr>
        </p:nvGraphicFramePr>
        <p:xfrm>
          <a:off x="818915" y="1402363"/>
          <a:ext cx="732028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2028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일람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덱 배치 순서에 따라서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순서는 기본적으로 덱 생성 순서다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6000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 카드 덱에 포함 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면 해당 덱에 사용 불가 상태가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3261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생성할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9967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한 줄에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제일 첫번째 칸에는 덱 생성 버튼이 위치한다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26363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최대 생성 숫자에 도달하면 덱 생성 버튼이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5889970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4F8899FC-4D82-426B-9C1A-8F68BA02A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7265" y="4207624"/>
            <a:ext cx="2809733" cy="1490539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78DD915-5EEC-4269-87B9-42060BE724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170" t="19098" r="33540" b="49683"/>
          <a:stretch/>
        </p:blipFill>
        <p:spPr>
          <a:xfrm>
            <a:off x="6879869" y="4334140"/>
            <a:ext cx="1259326" cy="1364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C7E365-7602-4060-A91E-6ACE926E20CA}"/>
              </a:ext>
            </a:extLst>
          </p:cNvPr>
          <p:cNvSpPr txBox="1"/>
          <p:nvPr/>
        </p:nvSpPr>
        <p:spPr>
          <a:xfrm>
            <a:off x="6825203" y="5698263"/>
            <a:ext cx="1368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상태의 덱</a:t>
            </a:r>
            <a:endParaRPr lang="en-US" altLang="ko-KR" sz="10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9185978-1136-41CD-B4B9-50F919B36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915" y="4207625"/>
            <a:ext cx="2901196" cy="149054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6046674-3785-4886-A0A7-D23D66DB8C5C}"/>
              </a:ext>
            </a:extLst>
          </p:cNvPr>
          <p:cNvSpPr/>
          <p:nvPr/>
        </p:nvSpPr>
        <p:spPr>
          <a:xfrm>
            <a:off x="872602" y="5416119"/>
            <a:ext cx="538155" cy="20363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E4946C16-A8A7-469F-BDF7-C40BFC9BDF6F}"/>
              </a:ext>
            </a:extLst>
          </p:cNvPr>
          <p:cNvCxnSpPr>
            <a:cxnSpLocks/>
            <a:stCxn id="14" idx="3"/>
            <a:endCxn id="4" idx="0"/>
          </p:cNvCxnSpPr>
          <p:nvPr/>
        </p:nvCxnSpPr>
        <p:spPr>
          <a:xfrm flipV="1">
            <a:off x="1495943" y="4207624"/>
            <a:ext cx="3816189" cy="1451333"/>
          </a:xfrm>
          <a:prstGeom prst="bentConnector4">
            <a:avLst>
              <a:gd name="adj1" fmla="val 31593"/>
              <a:gd name="adj2" fmla="val 115751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8B08B2B2-5F3F-4E83-893E-08D6E81929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2729" y="5492620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7ACA0BF-DBC2-495C-82F7-6464FD272C3D}"/>
              </a:ext>
            </a:extLst>
          </p:cNvPr>
          <p:cNvSpPr txBox="1"/>
          <p:nvPr/>
        </p:nvSpPr>
        <p:spPr>
          <a:xfrm>
            <a:off x="818915" y="5698263"/>
            <a:ext cx="29011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 버튼 클릭</a:t>
            </a:r>
            <a:endParaRPr lang="en-US" altLang="ko-KR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A3CD7E-D4AE-417D-9663-77D43CFE6F5A}"/>
              </a:ext>
            </a:extLst>
          </p:cNvPr>
          <p:cNvSpPr txBox="1"/>
          <p:nvPr/>
        </p:nvSpPr>
        <p:spPr>
          <a:xfrm>
            <a:off x="3906196" y="5698263"/>
            <a:ext cx="28097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일람창 팝업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05599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및</a:t>
            </a:r>
            <a:r>
              <a:rPr lang="en-US" altLang="ko-KR" sz="2400" dirty="0"/>
              <a:t> </a:t>
            </a:r>
            <a:r>
              <a:rPr lang="ko-KR" altLang="en-US" sz="2400" dirty="0"/>
              <a:t>삭제 모드 활성화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291508"/>
              </p:ext>
            </p:extLst>
          </p:nvPr>
        </p:nvGraphicFramePr>
        <p:xfrm>
          <a:off x="695324" y="1843266"/>
          <a:ext cx="5356543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65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순서 변경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&amp;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삭제 모드 활성화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모드와 덱 삭제 모드는 덱 일람 시스템 진입 시 비활성화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버튼을 클릭하면 덱 배치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046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버튼을 클릭하면 덱 삭제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9437697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6C47041-8E01-447D-BE8B-DA5970F49DA3}"/>
              </a:ext>
            </a:extLst>
          </p:cNvPr>
          <p:cNvSpPr txBox="1"/>
          <p:nvPr/>
        </p:nvSpPr>
        <p:spPr>
          <a:xfrm>
            <a:off x="1184839" y="5657724"/>
            <a:ext cx="4767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배치 모드 활성화 상태에서 덱 삭제 모드 버튼을 클릭하면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배치 모드를 비활성화 하고 덱 삭제 모드를 활성화하고 삭제 버튼을 팝업한다</a:t>
            </a:r>
            <a:r>
              <a:rPr lang="en-US" altLang="ko-KR" sz="1000" dirty="0"/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13C997-CA56-4BE3-8B97-767341B9B553}"/>
              </a:ext>
            </a:extLst>
          </p:cNvPr>
          <p:cNvSpPr txBox="1"/>
          <p:nvPr/>
        </p:nvSpPr>
        <p:spPr>
          <a:xfrm>
            <a:off x="6239435" y="5761883"/>
            <a:ext cx="4767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삭제 모드 활성화 상태에서 덱 배치 모드 버튼을 클릭하면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삭제 모드를 비활성화 및 삭제 버튼을 닫고 덱 배치 모드를 활성화 한다</a:t>
            </a:r>
            <a:r>
              <a:rPr lang="en-US" altLang="ko-KR" sz="10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819E0F7-E66F-41BD-82E9-0DCB6E48C5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107" b="52693"/>
          <a:stretch/>
        </p:blipFill>
        <p:spPr>
          <a:xfrm>
            <a:off x="1818272" y="4223510"/>
            <a:ext cx="1490314" cy="144442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660DA83-BD9C-4CBF-A392-29F3CE2620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07" b="53027"/>
          <a:stretch/>
        </p:blipFill>
        <p:spPr>
          <a:xfrm>
            <a:off x="3828816" y="4223512"/>
            <a:ext cx="1490314" cy="1434212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57D79DC7-A1F4-414D-8C0D-7B728D2F7FF2}"/>
              </a:ext>
            </a:extLst>
          </p:cNvPr>
          <p:cNvSpPr/>
          <p:nvPr/>
        </p:nvSpPr>
        <p:spPr>
          <a:xfrm>
            <a:off x="2775270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0915F85-BFE7-4B9E-AC6C-0EEE7541A4CA}"/>
              </a:ext>
            </a:extLst>
          </p:cNvPr>
          <p:cNvSpPr/>
          <p:nvPr/>
        </p:nvSpPr>
        <p:spPr>
          <a:xfrm>
            <a:off x="4589035" y="4832092"/>
            <a:ext cx="524207" cy="20976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ECE9047-1AE0-492B-9B19-E2027CC5FCF9}"/>
              </a:ext>
            </a:extLst>
          </p:cNvPr>
          <p:cNvCxnSpPr>
            <a:cxnSpLocks/>
            <a:stCxn id="27" idx="3"/>
            <a:endCxn id="46" idx="1"/>
          </p:cNvCxnSpPr>
          <p:nvPr/>
        </p:nvCxnSpPr>
        <p:spPr>
          <a:xfrm flipV="1">
            <a:off x="3242348" y="4699786"/>
            <a:ext cx="1543875" cy="22754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그림 26">
            <a:extLst>
              <a:ext uri="{FF2B5EF4-FFF2-40B4-BE49-F238E27FC236}">
                <a16:creationId xmlns:a16="http://schemas.microsoft.com/office/drawing/2014/main" id="{358DA988-1B76-445C-B7BC-69AE67C41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9134" y="4760998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C63296C5-A1DC-479E-91B4-1015AEB62A23}"/>
              </a:ext>
            </a:extLst>
          </p:cNvPr>
          <p:cNvCxnSpPr>
            <a:cxnSpLocks/>
            <a:stCxn id="27" idx="3"/>
            <a:endCxn id="29" idx="1"/>
          </p:cNvCxnSpPr>
          <p:nvPr/>
        </p:nvCxnSpPr>
        <p:spPr>
          <a:xfrm>
            <a:off x="3242348" y="4927335"/>
            <a:ext cx="1346687" cy="963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그림 34">
            <a:extLst>
              <a:ext uri="{FF2B5EF4-FFF2-40B4-BE49-F238E27FC236}">
                <a16:creationId xmlns:a16="http://schemas.microsoft.com/office/drawing/2014/main" id="{D7EB2169-46E4-49AC-9887-6B19B96735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107" b="52693"/>
          <a:stretch/>
        </p:blipFill>
        <p:spPr>
          <a:xfrm>
            <a:off x="9050555" y="4204478"/>
            <a:ext cx="1490314" cy="1444420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33A6B96A-A8B0-4A31-B199-86167F7B21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07" b="53027"/>
          <a:stretch/>
        </p:blipFill>
        <p:spPr>
          <a:xfrm>
            <a:off x="7040011" y="4218572"/>
            <a:ext cx="1490314" cy="1434212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D4161966-D0B6-4FD6-B9DB-EB9932FB5F02}"/>
              </a:ext>
            </a:extLst>
          </p:cNvPr>
          <p:cNvSpPr/>
          <p:nvPr/>
        </p:nvSpPr>
        <p:spPr>
          <a:xfrm>
            <a:off x="9805060" y="4832092"/>
            <a:ext cx="524207" cy="20976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C35A577A-192B-4933-8DB5-80855A913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9732" y="4760998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7825AC20-FEEA-4F22-84E8-B6273967A2D0}"/>
              </a:ext>
            </a:extLst>
          </p:cNvPr>
          <p:cNvSpPr/>
          <p:nvPr/>
        </p:nvSpPr>
        <p:spPr>
          <a:xfrm>
            <a:off x="4786223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B22FCEE-7484-4B20-BDC7-FEC30CDA384E}"/>
              </a:ext>
            </a:extLst>
          </p:cNvPr>
          <p:cNvSpPr/>
          <p:nvPr/>
        </p:nvSpPr>
        <p:spPr>
          <a:xfrm>
            <a:off x="7738346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EB83AE9-038F-4082-9B2A-B3D529572318}"/>
              </a:ext>
            </a:extLst>
          </p:cNvPr>
          <p:cNvSpPr/>
          <p:nvPr/>
        </p:nvSpPr>
        <p:spPr>
          <a:xfrm>
            <a:off x="9749299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BF24CD7D-0979-45C2-986A-7909E9A86654}"/>
              </a:ext>
            </a:extLst>
          </p:cNvPr>
          <p:cNvCxnSpPr>
            <a:cxnSpLocks/>
            <a:stCxn id="42" idx="3"/>
            <a:endCxn id="50" idx="1"/>
          </p:cNvCxnSpPr>
          <p:nvPr/>
        </p:nvCxnSpPr>
        <p:spPr>
          <a:xfrm flipV="1">
            <a:off x="8192946" y="4699786"/>
            <a:ext cx="1556353" cy="22754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3EFAF3DD-1888-450F-B4EA-528C14A9C084}"/>
              </a:ext>
            </a:extLst>
          </p:cNvPr>
          <p:cNvCxnSpPr>
            <a:cxnSpLocks/>
            <a:stCxn id="42" idx="3"/>
            <a:endCxn id="40" idx="1"/>
          </p:cNvCxnSpPr>
          <p:nvPr/>
        </p:nvCxnSpPr>
        <p:spPr>
          <a:xfrm>
            <a:off x="8192946" y="4927335"/>
            <a:ext cx="1612114" cy="963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DE9D6B40-AB14-4116-8C3B-8BEE64CCF8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2387" y="1276895"/>
            <a:ext cx="5384287" cy="289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12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692815"/>
              </p:ext>
            </p:extLst>
          </p:nvPr>
        </p:nvGraphicFramePr>
        <p:xfrm>
          <a:off x="695325" y="2026920"/>
          <a:ext cx="5302568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25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배치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생성 시 생성되어 있는 덱의 숫자와 같은 배치 순서를 부여 받는다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1429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순서가 적을 수록 앞쪽에 덱을 배치한다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07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 활성화 상태에서는 덱을 드래그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드롭 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6745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기존 위치에 드롭하면 기존 배치 순서를 유지한다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3288243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E663BEF1-3ED0-40FD-B277-DDD19F752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9434" y="4668769"/>
            <a:ext cx="2588455" cy="137315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B15ADFD-38D0-4100-9145-7692779D5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4761" y="4668766"/>
            <a:ext cx="2588457" cy="137315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6859716-EAB2-4EEF-BE2B-D0E709400B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77" y="4668768"/>
            <a:ext cx="2588456" cy="137315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102B0EBB-2C7B-4260-9FA8-F80176939C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4107" y="4668768"/>
            <a:ext cx="2588453" cy="137315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64AE5F86-F90C-4F95-A719-08E648295B02}"/>
              </a:ext>
            </a:extLst>
          </p:cNvPr>
          <p:cNvSpPr/>
          <p:nvPr/>
        </p:nvSpPr>
        <p:spPr>
          <a:xfrm>
            <a:off x="1783040" y="4970594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81019AB4-1496-4061-91E5-49885DA0169B}"/>
              </a:ext>
            </a:extLst>
          </p:cNvPr>
          <p:cNvCxnSpPr>
            <a:cxnSpLocks/>
            <a:stCxn id="24" idx="3"/>
            <a:endCxn id="32" idx="1"/>
          </p:cNvCxnSpPr>
          <p:nvPr/>
        </p:nvCxnSpPr>
        <p:spPr>
          <a:xfrm flipV="1">
            <a:off x="2227308" y="4951187"/>
            <a:ext cx="2241696" cy="38047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DDAC5240-020B-4AED-A3FF-5CEE431005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4094" y="5165325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D2E7292C-943D-4368-B397-0BDED1EED4EA}"/>
              </a:ext>
            </a:extLst>
          </p:cNvPr>
          <p:cNvSpPr/>
          <p:nvPr/>
        </p:nvSpPr>
        <p:spPr>
          <a:xfrm>
            <a:off x="3055144" y="4827719"/>
            <a:ext cx="122935" cy="11035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E596231-5B29-44C0-86ED-384CA0E8776B}"/>
              </a:ext>
            </a:extLst>
          </p:cNvPr>
          <p:cNvSpPr/>
          <p:nvPr/>
        </p:nvSpPr>
        <p:spPr>
          <a:xfrm>
            <a:off x="4469004" y="4784850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BA489477-430D-4409-B356-19AB337245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1012" y="4951186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9E8927E3-C181-4EF9-B005-4B766453311C}"/>
              </a:ext>
            </a:extLst>
          </p:cNvPr>
          <p:cNvSpPr/>
          <p:nvPr/>
        </p:nvSpPr>
        <p:spPr>
          <a:xfrm>
            <a:off x="6543342" y="4741987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A859A8CA-308E-49A7-9E2D-860E75F5F6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0123" y="4925594"/>
            <a:ext cx="263214" cy="332674"/>
          </a:xfrm>
          <a:prstGeom prst="rect">
            <a:avLst/>
          </a:prstGeom>
          <a:ln>
            <a:noFill/>
          </a:ln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C6874174-7953-4A44-ACF1-D1E2048068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1" t="29738" r="-5394" b="-1"/>
          <a:stretch/>
        </p:blipFill>
        <p:spPr>
          <a:xfrm>
            <a:off x="6586867" y="5074660"/>
            <a:ext cx="96381" cy="269863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DEF8E0EB-9D43-4CC2-8BF7-45D5A7033E9C}"/>
              </a:ext>
            </a:extLst>
          </p:cNvPr>
          <p:cNvSpPr/>
          <p:nvPr/>
        </p:nvSpPr>
        <p:spPr>
          <a:xfrm>
            <a:off x="9334739" y="4970594"/>
            <a:ext cx="1133236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7E4E31F6-0CBA-4BD3-884A-F4716900FEDE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 flipV="1">
            <a:off x="4914226" y="4908324"/>
            <a:ext cx="1629116" cy="20919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84D95066-43B1-454B-87C2-168D2278E6EF}"/>
              </a:ext>
            </a:extLst>
          </p:cNvPr>
          <p:cNvCxnSpPr>
            <a:cxnSpLocks/>
            <a:stCxn id="36" idx="3"/>
            <a:endCxn id="51" idx="0"/>
          </p:cNvCxnSpPr>
          <p:nvPr/>
        </p:nvCxnSpPr>
        <p:spPr>
          <a:xfrm flipV="1">
            <a:off x="7013337" y="4970594"/>
            <a:ext cx="2888020" cy="121337"/>
          </a:xfrm>
          <a:prstGeom prst="bentConnector4">
            <a:avLst>
              <a:gd name="adj1" fmla="val 40190"/>
              <a:gd name="adj2" fmla="val 32548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5C83B8C5-286C-4476-A13C-BEA29BFE7D90}"/>
              </a:ext>
            </a:extLst>
          </p:cNvPr>
          <p:cNvCxnSpPr>
            <a:cxnSpLocks/>
            <a:stCxn id="34" idx="3"/>
            <a:endCxn id="50" idx="1"/>
          </p:cNvCxnSpPr>
          <p:nvPr/>
        </p:nvCxnSpPr>
        <p:spPr>
          <a:xfrm>
            <a:off x="4914226" y="5117523"/>
            <a:ext cx="1672641" cy="9206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FB9E11F9-1850-47A0-B8FE-2E3D0C2F3ADF}"/>
              </a:ext>
            </a:extLst>
          </p:cNvPr>
          <p:cNvSpPr txBox="1"/>
          <p:nvPr/>
        </p:nvSpPr>
        <p:spPr>
          <a:xfrm>
            <a:off x="818776" y="6055038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배치 모드 활성화 상태일 때 덱 드래그 가능</a:t>
            </a:r>
            <a:endParaRPr lang="en-US" altLang="ko-KR" sz="10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645A37B-BAFF-41E1-BC61-74A127B64FCD}"/>
              </a:ext>
            </a:extLst>
          </p:cNvPr>
          <p:cNvSpPr txBox="1"/>
          <p:nvPr/>
        </p:nvSpPr>
        <p:spPr>
          <a:xfrm>
            <a:off x="6129434" y="6055038"/>
            <a:ext cx="2588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드래그한 덱 기존과 다른 위치로</a:t>
            </a:r>
            <a:endParaRPr lang="en-US" altLang="ko-KR" sz="1000" dirty="0"/>
          </a:p>
          <a:p>
            <a:pPr algn="ctr"/>
            <a:r>
              <a:rPr lang="ko-KR" altLang="en-US" sz="1000" dirty="0"/>
              <a:t>이동할 경우 이동 예상 위치 표기</a:t>
            </a:r>
            <a:endParaRPr lang="en-US" altLang="ko-KR" sz="10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FE0111C-2A1C-46CB-9F20-FA2E8F6DF88E}"/>
              </a:ext>
            </a:extLst>
          </p:cNvPr>
          <p:cNvSpPr txBox="1"/>
          <p:nvPr/>
        </p:nvSpPr>
        <p:spPr>
          <a:xfrm>
            <a:off x="8784762" y="6055038"/>
            <a:ext cx="25884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드롭 후 배치 순서에 따라서 덱 재배치</a:t>
            </a:r>
            <a:endParaRPr lang="en-US" altLang="ko-KR" sz="1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C2293F7-4FCB-4CDA-A0F7-F0CA02C6F8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62560" y="1605629"/>
            <a:ext cx="5400676" cy="288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78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189B29BA-70B1-4ED4-8686-5210C6475EC2}"/>
              </a:ext>
            </a:extLst>
          </p:cNvPr>
          <p:cNvGrpSpPr>
            <a:grpSpLocks noChangeAspect="1"/>
          </p:cNvGrpSpPr>
          <p:nvPr/>
        </p:nvGrpSpPr>
        <p:grpSpPr>
          <a:xfrm>
            <a:off x="852170" y="4529945"/>
            <a:ext cx="1702855" cy="903349"/>
            <a:chOff x="802959" y="4593767"/>
            <a:chExt cx="2588446" cy="1373147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ABAF02F9-A23C-4AB9-8817-B81B1B8EB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2959" y="4593767"/>
              <a:ext cx="2588446" cy="1373147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ED390F93-D6EA-44CE-BF2A-BAA90B7DC560}"/>
                </a:ext>
              </a:extLst>
            </p:cNvPr>
            <p:cNvSpPr/>
            <p:nvPr/>
          </p:nvSpPr>
          <p:spPr>
            <a:xfrm>
              <a:off x="1767222" y="4895590"/>
              <a:ext cx="313615" cy="332673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A566123-9F81-4C3D-A6D1-BB6EACF47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48276" y="5090321"/>
              <a:ext cx="263214" cy="332674"/>
            </a:xfrm>
            <a:prstGeom prst="rect">
              <a:avLst/>
            </a:prstGeom>
            <a:ln>
              <a:noFill/>
            </a:ln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23D1C47-288E-4F2C-9407-F3860B45E0E7}"/>
                </a:ext>
              </a:extLst>
            </p:cNvPr>
            <p:cNvSpPr/>
            <p:nvPr/>
          </p:nvSpPr>
          <p:spPr>
            <a:xfrm>
              <a:off x="3162261" y="4752716"/>
              <a:ext cx="122935" cy="10287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5F16AAF8-6BC6-4436-BA4C-A7FF5072BF85}"/>
                </a:ext>
              </a:extLst>
            </p:cNvPr>
            <p:cNvSpPr/>
            <p:nvPr/>
          </p:nvSpPr>
          <p:spPr>
            <a:xfrm>
              <a:off x="3073401" y="4855591"/>
              <a:ext cx="211796" cy="9264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EBFFA7A-5DBC-4349-8FAC-6CF0E652DF82}"/>
              </a:ext>
            </a:extLst>
          </p:cNvPr>
          <p:cNvGrpSpPr>
            <a:grpSpLocks noChangeAspect="1"/>
          </p:cNvGrpSpPr>
          <p:nvPr/>
        </p:nvGrpSpPr>
        <p:grpSpPr>
          <a:xfrm>
            <a:off x="2771442" y="4528800"/>
            <a:ext cx="1743598" cy="903351"/>
            <a:chOff x="3468840" y="4593767"/>
            <a:chExt cx="2650378" cy="1373150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0E8E66C-7A85-47A0-9951-76A78C090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68840" y="4593767"/>
              <a:ext cx="2588450" cy="1373150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A17E747-D28B-4921-9ABC-8DBC9E302302}"/>
                </a:ext>
              </a:extLst>
            </p:cNvPr>
            <p:cNvSpPr/>
            <p:nvPr/>
          </p:nvSpPr>
          <p:spPr>
            <a:xfrm>
              <a:off x="4430139" y="4890757"/>
              <a:ext cx="311750" cy="34561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A66AE66B-20E5-49CA-A5D2-D939C66F0D4C}"/>
                </a:ext>
              </a:extLst>
            </p:cNvPr>
            <p:cNvSpPr/>
            <p:nvPr/>
          </p:nvSpPr>
          <p:spPr>
            <a:xfrm>
              <a:off x="5744846" y="4855591"/>
              <a:ext cx="211796" cy="9264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68061E62-45C1-41D7-A54F-C2E602C01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56004" y="4899589"/>
              <a:ext cx="263214" cy="332674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EDE7559D-8AB3-43B0-8507-3A3D0B167A90}"/>
              </a:ext>
            </a:extLst>
          </p:cNvPr>
          <p:cNvGrpSpPr>
            <a:grpSpLocks noChangeAspect="1"/>
          </p:cNvGrpSpPr>
          <p:nvPr/>
        </p:nvGrpSpPr>
        <p:grpSpPr>
          <a:xfrm>
            <a:off x="6700768" y="4530870"/>
            <a:ext cx="1702858" cy="903351"/>
            <a:chOff x="8800590" y="4593764"/>
            <a:chExt cx="2588451" cy="137315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8F99E6CF-29AA-4083-9D0D-96BC3EB6D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00590" y="4593764"/>
              <a:ext cx="2588451" cy="1373150"/>
            </a:xfrm>
            <a:prstGeom prst="rect">
              <a:avLst/>
            </a:prstGeom>
          </p:spPr>
        </p:pic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7303D93F-A32B-4AF1-A984-F9243CFF390D}"/>
                </a:ext>
              </a:extLst>
            </p:cNvPr>
            <p:cNvSpPr/>
            <p:nvPr/>
          </p:nvSpPr>
          <p:spPr>
            <a:xfrm>
              <a:off x="9350498" y="4900607"/>
              <a:ext cx="726952" cy="33576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D8BAE034-F5F8-494D-B9B8-8A88A60C2B97}"/>
              </a:ext>
            </a:extLst>
          </p:cNvPr>
          <p:cNvGrpSpPr>
            <a:grpSpLocks noChangeAspect="1"/>
          </p:cNvGrpSpPr>
          <p:nvPr/>
        </p:nvGrpSpPr>
        <p:grpSpPr>
          <a:xfrm>
            <a:off x="4785696" y="4535301"/>
            <a:ext cx="1702858" cy="903351"/>
            <a:chOff x="6134715" y="4593764"/>
            <a:chExt cx="2588450" cy="137315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DFAC052-13BB-41FD-8534-401CA3A4D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34715" y="4593764"/>
              <a:ext cx="2588450" cy="1373150"/>
            </a:xfrm>
            <a:prstGeom prst="rect">
              <a:avLst/>
            </a:prstGeom>
          </p:spPr>
        </p:pic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AEF5376-C7B5-426C-84FA-A4F069D56D1C}"/>
                </a:ext>
              </a:extLst>
            </p:cNvPr>
            <p:cNvSpPr/>
            <p:nvPr/>
          </p:nvSpPr>
          <p:spPr>
            <a:xfrm>
              <a:off x="7137523" y="5192382"/>
              <a:ext cx="577727" cy="18289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347DEE8F-65CD-41ED-A194-F537F1269503}"/>
                </a:ext>
              </a:extLst>
            </p:cNvPr>
            <p:cNvSpPr/>
            <p:nvPr/>
          </p:nvSpPr>
          <p:spPr>
            <a:xfrm>
              <a:off x="7466490" y="5283828"/>
              <a:ext cx="153510" cy="7160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22366C75-86FD-423B-BA95-8A0CE7817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41660" y="5300382"/>
              <a:ext cx="263214" cy="332674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삭제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009886"/>
              </p:ext>
            </p:extLst>
          </p:nvPr>
        </p:nvGraphicFramePr>
        <p:xfrm>
          <a:off x="852170" y="1599507"/>
          <a:ext cx="676783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783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삭제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상태에서는 삭제 버튼이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0253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 선택되지 않은 덱을 클릭하면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932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다수의 덱을 동시에 선택할 수 있고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 선택된 덱을 클릭하면 선택이 해제된다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2482240"/>
                  </a:ext>
                </a:extLst>
              </a:tr>
              <a:tr h="1648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선택하지 않은 상태에서는 삭제 버튼을 클릭할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51792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후 배치 순서에 따라 덱을 배열한다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2462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덱의 배치 순서 차이가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 아니면 배치 순서가 낮은 순서로 배치 순서를 다시 부여한다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585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취소 버튼을 클릭하면 덱 삭제 확인창을 닫고 덱 선택을 해제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6721866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334E8A89-26A1-4376-9BA3-D6991F841253}"/>
              </a:ext>
            </a:extLst>
          </p:cNvPr>
          <p:cNvSpPr txBox="1"/>
          <p:nvPr/>
        </p:nvSpPr>
        <p:spPr>
          <a:xfrm>
            <a:off x="852171" y="5432151"/>
            <a:ext cx="36221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삭제 모드 활성화 상태일 때 삭제 버튼 팝업</a:t>
            </a:r>
            <a:endParaRPr lang="en-US" altLang="ko-KR" sz="1000" dirty="0"/>
          </a:p>
          <a:p>
            <a:pPr algn="ctr"/>
            <a:r>
              <a:rPr lang="ko-KR" altLang="en-US" sz="1000" dirty="0"/>
              <a:t>및 덱 클릭으로 덱 선택</a:t>
            </a:r>
            <a:endParaRPr lang="en-US" altLang="ko-KR" sz="1000" dirty="0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B4AF7A7F-C0D7-4D04-B57C-A8486ADC7262}"/>
              </a:ext>
            </a:extLst>
          </p:cNvPr>
          <p:cNvCxnSpPr>
            <a:cxnSpLocks/>
            <a:stCxn id="23" idx="3"/>
            <a:endCxn id="28" idx="1"/>
          </p:cNvCxnSpPr>
          <p:nvPr/>
        </p:nvCxnSpPr>
        <p:spPr>
          <a:xfrm flipV="1">
            <a:off x="1778797" y="4837864"/>
            <a:ext cx="1625053" cy="128176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A6F05E0D-A3D9-46DC-952E-A4CFB670618C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4515040" y="4686456"/>
            <a:ext cx="930371" cy="30281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913C2AAE-EFB0-42CC-91A5-04419F12CF15}"/>
              </a:ext>
            </a:extLst>
          </p:cNvPr>
          <p:cNvCxnSpPr>
            <a:cxnSpLocks/>
            <a:stCxn id="53" idx="3"/>
            <a:endCxn id="50" idx="1"/>
          </p:cNvCxnSpPr>
          <p:nvPr/>
        </p:nvCxnSpPr>
        <p:spPr>
          <a:xfrm flipV="1">
            <a:off x="5884440" y="4843176"/>
            <a:ext cx="1178095" cy="266414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E606FFA-A530-4558-8746-2AA5EA1C87A4}"/>
              </a:ext>
            </a:extLst>
          </p:cNvPr>
          <p:cNvSpPr txBox="1"/>
          <p:nvPr/>
        </p:nvSpPr>
        <p:spPr>
          <a:xfrm>
            <a:off x="4785694" y="5434221"/>
            <a:ext cx="1702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버튼 클릭으로 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삭제 확인창 팝업</a:t>
            </a:r>
            <a:endParaRPr lang="en-US" altLang="ko-KR" sz="10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B238A2D-C3C5-47ED-986D-B863A4621E63}"/>
              </a:ext>
            </a:extLst>
          </p:cNvPr>
          <p:cNvSpPr txBox="1"/>
          <p:nvPr/>
        </p:nvSpPr>
        <p:spPr>
          <a:xfrm>
            <a:off x="6700767" y="5438347"/>
            <a:ext cx="1702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확인 버튼 클릭으로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삭제 및 재배치</a:t>
            </a:r>
            <a:endParaRPr lang="en-US" altLang="ko-KR" sz="1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9218F26-C031-43D9-B85C-14CD4F5BC6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1945" y="1268413"/>
            <a:ext cx="3439864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659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6921</TotalTime>
  <Pages>7</Pages>
  <Words>4033</Words>
  <Characters>0</Characters>
  <Application>Microsoft Office PowerPoint</Application>
  <DocSecurity>0</DocSecurity>
  <PresentationFormat>와이드스크린</PresentationFormat>
  <Lines>0</Lines>
  <Paragraphs>512</Paragraphs>
  <Slides>36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39" baseType="lpstr">
      <vt:lpstr>맑은 고딕</vt:lpstr>
      <vt:lpstr>Arial</vt:lpstr>
      <vt:lpstr>Office 테마</vt:lpstr>
      <vt:lpstr>덱 시스템</vt:lpstr>
      <vt:lpstr>PowerPoint 프레젠테이션</vt:lpstr>
      <vt:lpstr>PowerPoint 프레젠테이션</vt:lpstr>
      <vt:lpstr>덱 일람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덱 관리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4473</cp:revision>
  <dcterms:modified xsi:type="dcterms:W3CDTF">2025-01-15T08:48:53Z</dcterms:modified>
  <cp:version>9.103.97.45139</cp:version>
</cp:coreProperties>
</file>

<file path=docProps/thumbnail.jpeg>
</file>